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sldIdLst>
    <p:sldId id="256" r:id="rId2"/>
    <p:sldId id="259" r:id="rId3"/>
    <p:sldId id="25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06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3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3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9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99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11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8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3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565E655-9687-48DF-A33F-F8824CCCB5D1}" type="datetime1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9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2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3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01AB748-B9E7-4AEC-AAB9-0EABDE63F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BB916-E25B-4AA3-9912-2018C8E55D5B}"/>
              </a:ext>
            </a:extLst>
          </p:cNvPr>
          <p:cNvSpPr txBox="1"/>
          <p:nvPr/>
        </p:nvSpPr>
        <p:spPr>
          <a:xfrm>
            <a:off x="633999" y="4550229"/>
            <a:ext cx="10909073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DT 12.2.21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LO: </a:t>
            </a:r>
            <a:r>
              <a:rPr lang="en-US" sz="3300" b="0" i="0" spc="-5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I can evaluate my healthy wrap</a:t>
            </a:r>
            <a:endParaRPr lang="en-US" sz="33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1" descr="Abstract background of bokeh turquoise">
            <a:extLst>
              <a:ext uri="{FF2B5EF4-FFF2-40B4-BE49-F238E27FC236}">
                <a16:creationId xmlns:a16="http://schemas.microsoft.com/office/drawing/2014/main" id="{694D7359-229D-494B-89FB-6F80214E0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64" b="1551"/>
          <a:stretch/>
        </p:blipFill>
        <p:spPr>
          <a:xfrm>
            <a:off x="635458" y="1507247"/>
            <a:ext cx="3312784" cy="1868401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E0954B38-9C23-4C8B-AC5D-0E80CEA3B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553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E542B-7C15-4E36-88B0-0F812F20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872" y="1205524"/>
            <a:ext cx="3312785" cy="2471847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91376A8-6B7C-49D5-B3B0-B1D81BC15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969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Video 9">
            <a:hlinkClick r:id="" action="ppaction://media"/>
            <a:extLst>
              <a:ext uri="{FF2B5EF4-FFF2-40B4-BE49-F238E27FC236}">
                <a16:creationId xmlns:a16="http://schemas.microsoft.com/office/drawing/2014/main" id="{9AD6070F-EBD2-4792-BB70-DE7A8B999A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0289" y="1199154"/>
            <a:ext cx="3312784" cy="2484588"/>
          </a:xfrm>
          <a:prstGeom prst="rect">
            <a:avLst/>
          </a:prstGeom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3A16B78-E8EF-4C99-BDA5-80142980A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3B0D8F16-5F3B-465F-9D06-983E2E826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DED356E-7923-4393-BAEA-0116D9D7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1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25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11242-7989-4EBA-A471-AF76101D497C}"/>
              </a:ext>
            </a:extLst>
          </p:cNvPr>
          <p:cNvSpPr txBox="1"/>
          <p:nvPr/>
        </p:nvSpPr>
        <p:spPr>
          <a:xfrm>
            <a:off x="4333462" y="605896"/>
            <a:ext cx="7553738" cy="564620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make your wrap, you will need to: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Look at your design sheet from last week and buy the ingredients you have chosen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sure an adult is with you before you begin preparing your wrap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Wash your hands carefully before handling your ingredients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Grate or slice your ingredients with the support of an adult. 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Place your ingredients onto you wrap and roll it (an adult can help with this)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Eat and taste your wrap!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 to the next slide and complete the taste evaluation form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22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9EC674-1171-4E67-BBEA-4C3F44D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360" y="512543"/>
            <a:ext cx="4184765" cy="5506270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339046EB-7A1E-4293-AB02-2D2BF2097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2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37"/>
    </mc:Choice>
    <mc:Fallback>
      <p:transition spd="slow" advTm="128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6" x="892175" y="85725"/>
          <p14:tracePt t="3483" x="1120775" y="144463"/>
          <p14:tracePt t="3491" x="1325563" y="203200"/>
          <p14:tracePt t="3497" x="1528763" y="263525"/>
          <p14:tracePt t="3504" x="1682750" y="306388"/>
          <p14:tracePt t="3511" x="1817688" y="347663"/>
          <p14:tracePt t="3517" x="1936750" y="382588"/>
          <p14:tracePt t="3524" x="2038350" y="415925"/>
          <p14:tracePt t="3531" x="2132013" y="450850"/>
          <p14:tracePt t="3538" x="2235200" y="466725"/>
          <p14:tracePt t="3545" x="2344738" y="492125"/>
          <p14:tracePt t="3552" x="2405063" y="501650"/>
          <p14:tracePt t="3559" x="2463800" y="509588"/>
          <p14:tracePt t="3565" x="2514600" y="527050"/>
          <p14:tracePt t="3574" x="2540000" y="534988"/>
          <p14:tracePt t="3579" x="2574925" y="534988"/>
          <p14:tracePt t="3586" x="2590800" y="534988"/>
          <p14:tracePt t="3593" x="2600325" y="534988"/>
          <p14:tracePt t="3599" x="2616200" y="544513"/>
          <p14:tracePt t="3608" x="2633663" y="544513"/>
          <p14:tracePt t="3613" x="2641600" y="560388"/>
          <p14:tracePt t="3620" x="2641600" y="569913"/>
          <p14:tracePt t="3627" x="2651125" y="577850"/>
          <p14:tracePt t="3634" x="2659063" y="595313"/>
          <p14:tracePt t="3856" x="2693988" y="611188"/>
          <p14:tracePt t="3863" x="2727325" y="636588"/>
          <p14:tracePt t="3870" x="2795588" y="671513"/>
          <p14:tracePt t="3877" x="2879725" y="704850"/>
          <p14:tracePt t="3883" x="2973388" y="765175"/>
          <p14:tracePt t="3891" x="3074988" y="808038"/>
          <p14:tracePt t="3897" x="3168650" y="849313"/>
          <p14:tracePt t="3904" x="3254375" y="900113"/>
          <p14:tracePt t="3924" x="3500438" y="1019175"/>
          <p14:tracePt t="3931" x="3551238" y="1044575"/>
          <p14:tracePt t="3938" x="3611563" y="1069975"/>
          <p14:tracePt t="3945" x="3644900" y="1087438"/>
          <p14:tracePt t="3951" x="3678238" y="1104900"/>
          <p14:tracePt t="3958" x="3703638" y="1122363"/>
          <p14:tracePt t="3965" x="3738563" y="1138238"/>
          <p14:tracePt t="3974" x="3756025" y="1155700"/>
          <p14:tracePt t="3979" x="3771900" y="1163638"/>
          <p14:tracePt t="3986" x="3781425" y="1173163"/>
          <p14:tracePt t="3993" x="3789363" y="1181100"/>
          <p14:tracePt t="3999" x="3797300" y="1189038"/>
          <p14:tracePt t="4008" x="3806825" y="1189038"/>
          <p14:tracePt t="4013" x="3806825" y="1198563"/>
          <p14:tracePt t="4020" x="3814763" y="1206500"/>
          <p14:tracePt t="4027" x="3822700" y="1206500"/>
          <p14:tracePt t="4109" x="3822700" y="1216025"/>
          <p14:tracePt t="4129" x="3814763" y="1216025"/>
          <p14:tracePt t="4177" x="3814763" y="1223963"/>
          <p14:tracePt t="4197" x="3806825" y="1231900"/>
          <p14:tracePt t="4293" x="3797300" y="1231900"/>
          <p14:tracePt t="4423" x="3797300" y="1241425"/>
          <p14:tracePt t="4430" x="3797300" y="1257300"/>
          <p14:tracePt t="4444" x="3797300" y="1266825"/>
          <p14:tracePt t="4450" x="3797300" y="1274763"/>
          <p14:tracePt t="4457" x="3797300" y="1282700"/>
          <p14:tracePt t="4464" x="3797300" y="1308100"/>
          <p14:tracePt t="4471" x="3797300" y="1317625"/>
          <p14:tracePt t="4477" x="3797300" y="1325563"/>
          <p14:tracePt t="4484" x="3797300" y="1343025"/>
          <p14:tracePt t="4491" x="3789363" y="1368425"/>
          <p14:tracePt t="4498" x="3789363" y="1376363"/>
          <p14:tracePt t="4505" x="3789363" y="1393825"/>
          <p14:tracePt t="4511" x="3789363" y="1401763"/>
          <p14:tracePt t="4519" x="3789363" y="1411288"/>
          <p14:tracePt t="4525" x="3789363" y="1419225"/>
          <p14:tracePt t="4532" x="3789363" y="1427163"/>
          <p14:tracePt t="4552" x="3789363" y="1436688"/>
          <p14:tracePt t="4703" x="3789363" y="1427163"/>
          <p14:tracePt t="4723" x="3789363" y="1419225"/>
          <p14:tracePt t="4744" x="3789363" y="1411288"/>
          <p14:tracePt t="4750" x="3771900" y="1411288"/>
          <p14:tracePt t="4764" x="3763963" y="1411288"/>
          <p14:tracePt t="4778" x="3756025" y="1411288"/>
          <p14:tracePt t="4785" x="3746500" y="1411288"/>
          <p14:tracePt t="4798" x="3738563" y="1411288"/>
          <p14:tracePt t="4812" x="3729038" y="1419225"/>
          <p14:tracePt t="4819" x="3729038" y="1427163"/>
          <p14:tracePt t="4833" x="3721100" y="1436688"/>
          <p14:tracePt t="4841" x="3721100" y="1444625"/>
          <p14:tracePt t="4846" x="3721100" y="1452563"/>
          <p14:tracePt t="4853" x="3721100" y="1470025"/>
          <p14:tracePt t="4860" x="3721100" y="1477963"/>
          <p14:tracePt t="4867" x="3721100" y="1487488"/>
          <p14:tracePt t="4875" x="3713163" y="1504950"/>
          <p14:tracePt t="4880" x="3713163" y="1520825"/>
          <p14:tracePt t="4894" x="3703638" y="1530350"/>
          <p14:tracePt t="4902" x="3695700" y="1546225"/>
          <p14:tracePt t="4925" x="3670300" y="1571625"/>
          <p14:tracePt t="4929" x="3652838" y="1581150"/>
          <p14:tracePt t="4935" x="3644900" y="1589088"/>
          <p14:tracePt t="4941" x="3627438" y="1606550"/>
          <p14:tracePt t="4948" x="3602038" y="1606550"/>
          <p14:tracePt t="4960" x="3586163" y="1622425"/>
          <p14:tracePt t="4964" x="3568700" y="1631950"/>
          <p14:tracePt t="4970" x="3543300" y="1631950"/>
          <p14:tracePt t="4979" x="3525838" y="1631950"/>
          <p14:tracePt t="4983" x="3508375" y="1631950"/>
          <p14:tracePt t="4992" x="3475038" y="1649413"/>
          <p14:tracePt t="4996" x="3406775" y="1674813"/>
          <p14:tracePt t="14061" x="3414713" y="1649413"/>
          <p14:tracePt t="14068" x="3414713" y="1631950"/>
          <p14:tracePt t="14075" x="3424238" y="1622425"/>
          <p14:tracePt t="14081" x="3441700" y="1606550"/>
          <p14:tracePt t="14090" x="3449638" y="1597025"/>
          <p14:tracePt t="14095" x="3449638" y="1589088"/>
          <p14:tracePt t="14102" x="3457575" y="1571625"/>
          <p14:tracePt t="14110" x="3475038" y="1563688"/>
          <p14:tracePt t="14115" x="3482975" y="1555750"/>
          <p14:tracePt t="14123" x="3492500" y="1555750"/>
          <p14:tracePt t="14129" x="3508375" y="1546225"/>
          <p14:tracePt t="14136" x="3525838" y="1546225"/>
          <p14:tracePt t="14143" x="3533775" y="1546225"/>
          <p14:tracePt t="14149" x="3559175" y="1538288"/>
          <p14:tracePt t="14156" x="3576638" y="1530350"/>
          <p14:tracePt t="14163" x="3586163" y="1530350"/>
          <p14:tracePt t="14170" x="3611563" y="1530350"/>
          <p14:tracePt t="14177" x="3619500" y="1530350"/>
          <p14:tracePt t="14184" x="3636963" y="1530350"/>
          <p14:tracePt t="14191" x="3652838" y="1530350"/>
          <p14:tracePt t="14197" x="3662363" y="1530350"/>
          <p14:tracePt t="14207" x="3678238" y="1530350"/>
          <p14:tracePt t="14211" x="3695700" y="1530350"/>
          <p14:tracePt t="14218" x="3703638" y="1530350"/>
          <p14:tracePt t="14226" x="3713163" y="1530350"/>
          <p14:tracePt t="14231" x="3721100" y="1530350"/>
          <p14:tracePt t="14245" x="3738563" y="1530350"/>
          <p14:tracePt t="14252" x="3746500" y="1530350"/>
          <p14:tracePt t="14260" x="3746500" y="1538288"/>
          <p14:tracePt t="14266" x="3763963" y="1546225"/>
          <p14:tracePt t="14273" x="3763963" y="1555750"/>
          <p14:tracePt t="14279" x="3771900" y="1555750"/>
          <p14:tracePt t="14293" x="3781425" y="1563688"/>
          <p14:tracePt t="14300" x="3781425" y="1571625"/>
          <p14:tracePt t="14306" x="3789363" y="1571625"/>
          <p14:tracePt t="14324" x="3789363" y="1581150"/>
          <p14:tracePt t="14334" x="3789363" y="1589088"/>
          <p14:tracePt t="14375" x="3781425" y="1597025"/>
          <p14:tracePt t="14390" x="3771900" y="1597025"/>
          <p14:tracePt t="14395" x="3756025" y="1597025"/>
          <p14:tracePt t="14402" x="3746500" y="1597025"/>
          <p14:tracePt t="14409" x="3729038" y="1597025"/>
          <p14:tracePt t="14416" x="3703638" y="1589088"/>
          <p14:tracePt t="14423" x="3678238" y="1571625"/>
          <p14:tracePt t="14430" x="3662363" y="1563688"/>
          <p14:tracePt t="14436" x="3636963" y="1546225"/>
          <p14:tracePt t="14443" x="3611563" y="1520825"/>
          <p14:tracePt t="14450" x="3586163" y="1512888"/>
          <p14:tracePt t="14457" x="3568700" y="1504950"/>
          <p14:tracePt t="14463" x="3559175" y="1487488"/>
          <p14:tracePt t="14473" x="3543300" y="1477963"/>
          <p14:tracePt t="14477" x="3517900" y="1470025"/>
          <p14:tracePt t="14484" x="3500438" y="1462088"/>
          <p14:tracePt t="14491" x="3492500" y="1452563"/>
          <p14:tracePt t="14498" x="3475038" y="1452563"/>
          <p14:tracePt t="14506" x="3457575" y="1444625"/>
          <p14:tracePt t="14511" x="3457575" y="1436688"/>
          <p14:tracePt t="14518" x="3441700" y="1427163"/>
          <p14:tracePt t="14532" x="3432175" y="1427163"/>
          <p14:tracePt t="14559" x="3441700" y="1427163"/>
          <p14:tracePt t="14573" x="3441700" y="1436688"/>
          <p14:tracePt t="14580" x="3449638" y="1436688"/>
          <p14:tracePt t="14593" x="3449638" y="1444625"/>
          <p14:tracePt t="14600" x="3457575" y="1444625"/>
          <p14:tracePt t="14614" x="3467100" y="1452563"/>
          <p14:tracePt t="14669" x="3475038" y="1462088"/>
          <p14:tracePt t="14682" x="3482975" y="1462088"/>
          <p14:tracePt t="14696" x="3482975" y="1470025"/>
          <p14:tracePt t="14716" x="3492500" y="1470025"/>
          <p14:tracePt t="14750" x="3500438" y="1470025"/>
          <p14:tracePt t="14785" x="3508375" y="1470025"/>
          <p14:tracePt t="14805" x="3517900" y="1470025"/>
          <p14:tracePt t="14826" x="3525838" y="1470025"/>
          <p14:tracePt t="14832" x="3533775" y="1470025"/>
          <p14:tracePt t="14873" x="3543300" y="1470025"/>
          <p14:tracePt t="14880" x="3551238" y="1470025"/>
          <p14:tracePt t="14922" x="3568700" y="1462088"/>
          <p14:tracePt t="14942" x="3576638" y="1462088"/>
          <p14:tracePt t="14949" x="3576638" y="1452563"/>
          <p14:tracePt t="14969" x="3586163" y="1452563"/>
          <p14:tracePt t="14989" x="3594100" y="1444625"/>
          <p14:tracePt t="15037" x="3602038" y="1444625"/>
          <p14:tracePt t="15051" x="3611563" y="1444625"/>
          <p14:tracePt t="15072" x="3619500" y="1444625"/>
          <p14:tracePt t="15085" x="3636963" y="1444625"/>
          <p14:tracePt t="15093" x="3644900" y="1452563"/>
          <p14:tracePt t="15099" x="3652838" y="1452563"/>
          <p14:tracePt t="15106" x="3662363" y="1452563"/>
          <p14:tracePt t="15112" x="3670300" y="1452563"/>
          <p14:tracePt t="15119" x="3695700" y="1462088"/>
          <p14:tracePt t="15126" x="3713163" y="1462088"/>
          <p14:tracePt t="15133" x="3729038" y="1462088"/>
          <p14:tracePt t="15139" x="3746500" y="1470025"/>
          <p14:tracePt t="15146" x="3771900" y="1470025"/>
          <p14:tracePt t="15153" x="3806825" y="1470025"/>
          <p14:tracePt t="15160" x="3822700" y="1470025"/>
          <p14:tracePt t="15167" x="3857625" y="1470025"/>
          <p14:tracePt t="15174" x="3883025" y="1470025"/>
          <p14:tracePt t="15181" x="3908425" y="1470025"/>
          <p14:tracePt t="15189" x="3941763" y="1470025"/>
          <p14:tracePt t="15194" x="3967163" y="1470025"/>
          <p14:tracePt t="15201" x="3984625" y="1470025"/>
          <p14:tracePt t="15208" x="4017963" y="1470025"/>
          <p14:tracePt t="15215" x="4044950" y="1470025"/>
          <p14:tracePt t="15222" x="4070350" y="1477963"/>
          <p14:tracePt t="15228" x="4086225" y="1477963"/>
          <p14:tracePt t="15235" x="4111625" y="1477963"/>
          <p14:tracePt t="15243" x="4137025" y="1477963"/>
          <p14:tracePt t="15249" x="4154488" y="1477963"/>
          <p14:tracePt t="15256" x="4179888" y="1487488"/>
          <p14:tracePt t="15263" x="4197350" y="1487488"/>
          <p14:tracePt t="15269" x="4214813" y="1487488"/>
          <p14:tracePt t="15276" x="4240213" y="1487488"/>
          <p14:tracePt t="15283" x="4256088" y="1495425"/>
          <p14:tracePt t="15290" x="4273550" y="1495425"/>
          <p14:tracePt t="15297" x="4298950" y="1495425"/>
          <p14:tracePt t="15306" x="4324350" y="1495425"/>
          <p14:tracePt t="15310" x="4341813" y="1504950"/>
          <p14:tracePt t="15317" x="4367213" y="1504950"/>
          <p14:tracePt t="15325" x="4392613" y="1504950"/>
          <p14:tracePt t="15331" x="4400550" y="1512888"/>
          <p14:tracePt t="15339" x="4425950" y="1512888"/>
          <p14:tracePt t="15344" x="4443413" y="1512888"/>
          <p14:tracePt t="15351" x="4460875" y="1512888"/>
          <p14:tracePt t="15359" x="4476750" y="1512888"/>
          <p14:tracePt t="15365" x="4494213" y="1512888"/>
          <p14:tracePt t="15372" x="4511675" y="1512888"/>
          <p14:tracePt t="15378" x="4529138" y="1512888"/>
          <p14:tracePt t="15385" x="4545013" y="1512888"/>
          <p14:tracePt t="15399" x="4562475" y="1512888"/>
          <p14:tracePt t="15406" x="4570413" y="1512888"/>
          <p14:tracePt t="15413" x="4587875" y="1512888"/>
          <p14:tracePt t="15419" x="4595813" y="1512888"/>
          <p14:tracePt t="15426" x="4605338" y="1512888"/>
          <p14:tracePt t="15433" x="4621213" y="1512888"/>
          <p14:tracePt t="15440" x="4630738" y="1512888"/>
          <p14:tracePt t="15447" x="4638675" y="1512888"/>
          <p14:tracePt t="15456" x="4656138" y="1512888"/>
          <p14:tracePt t="15460" x="4656138" y="1504950"/>
          <p14:tracePt t="15467" x="4673600" y="1504950"/>
          <p14:tracePt t="15475" x="4681538" y="1504950"/>
          <p14:tracePt t="15490" x="4699000" y="1495425"/>
          <p14:tracePt t="15494" x="4706938" y="1495425"/>
          <p14:tracePt t="15501" x="4714875" y="1495425"/>
          <p14:tracePt t="15509" x="4732338" y="1495425"/>
          <p14:tracePt t="15515" x="4740275" y="1487488"/>
          <p14:tracePt t="15523" x="4757738" y="1487488"/>
          <p14:tracePt t="15529" x="4765675" y="1487488"/>
          <p14:tracePt t="15535" x="4775200" y="1487488"/>
          <p14:tracePt t="15543" x="4783138" y="1487488"/>
          <p14:tracePt t="15549" x="4791075" y="1487488"/>
          <p14:tracePt t="15563" x="4800600" y="1487488"/>
          <p14:tracePt t="15570" x="4808538" y="1487488"/>
          <p14:tracePt t="15583" x="4818063" y="1487488"/>
          <p14:tracePt t="15625" x="4826000" y="1487488"/>
          <p14:tracePt t="16601" x="4818063" y="1487488"/>
          <p14:tracePt t="16609" x="4783138" y="1487488"/>
          <p14:tracePt t="16615" x="4757738" y="1487488"/>
          <p14:tracePt t="16622" x="4724400" y="1487488"/>
          <p14:tracePt t="16628" x="4699000" y="1487488"/>
          <p14:tracePt t="16635" x="4664075" y="1487488"/>
          <p14:tracePt t="16642" x="4638675" y="1487488"/>
          <p14:tracePt t="16649" x="4605338" y="1487488"/>
          <p14:tracePt t="16656" x="4587875" y="1487488"/>
          <p14:tracePt t="16662" x="4554538" y="1487488"/>
          <p14:tracePt t="16669" x="4511675" y="1487488"/>
          <p14:tracePt t="16676" x="4476750" y="1487488"/>
          <p14:tracePt t="16683" x="4443413" y="1487488"/>
          <p14:tracePt t="16690" x="4418013" y="1487488"/>
          <p14:tracePt t="16697" x="4384675" y="1487488"/>
          <p14:tracePt t="16706" x="4349750" y="1487488"/>
          <p14:tracePt t="16710" x="4316413" y="1487488"/>
          <p14:tracePt t="16717" x="4298950" y="1487488"/>
          <p14:tracePt t="16725" x="4265613" y="1487488"/>
          <p14:tracePt t="16731" x="4240213" y="1487488"/>
          <p14:tracePt t="16740" x="4222750" y="1487488"/>
          <p14:tracePt t="16745" x="4197350" y="1487488"/>
          <p14:tracePt t="16751" x="4171950" y="1487488"/>
          <p14:tracePt t="16758" x="4146550" y="1487488"/>
          <p14:tracePt t="16765" x="4129088" y="1487488"/>
          <p14:tracePt t="16772" x="4103688" y="1487488"/>
          <p14:tracePt t="16778" x="4086225" y="1477963"/>
          <p14:tracePt t="16785" x="4060825" y="1477963"/>
          <p14:tracePt t="16792" x="4035425" y="1470025"/>
          <p14:tracePt t="16799" x="4010025" y="1470025"/>
          <p14:tracePt t="16806" x="3992563" y="1470025"/>
          <p14:tracePt t="16813" x="3967163" y="1470025"/>
          <p14:tracePt t="16819" x="3941763" y="1470025"/>
          <p14:tracePt t="16826" x="3916363" y="1470025"/>
          <p14:tracePt t="16833" x="3890963" y="1462088"/>
          <p14:tracePt t="16839" x="3873500" y="1462088"/>
          <p14:tracePt t="16847" x="3857625" y="1462088"/>
          <p14:tracePt t="16856" x="3832225" y="1462088"/>
          <p14:tracePt t="16860" x="3814763" y="1462088"/>
          <p14:tracePt t="16867" x="3797300" y="1462088"/>
          <p14:tracePt t="16874" x="3789363" y="1462088"/>
          <p14:tracePt t="16881" x="3771900" y="1462088"/>
          <p14:tracePt t="16889" x="3763963" y="1462088"/>
          <p14:tracePt t="16894" x="3746500" y="1462088"/>
          <p14:tracePt t="16901" x="3738563" y="1470025"/>
          <p14:tracePt t="16909" x="3729038" y="1470025"/>
          <p14:tracePt t="16915" x="3713163" y="1470025"/>
          <p14:tracePt t="16929" x="3703638" y="1470025"/>
          <p14:tracePt t="16935" x="3687763" y="1470025"/>
          <p14:tracePt t="16949" x="3670300" y="1470025"/>
          <p14:tracePt t="16963" x="3662363" y="1470025"/>
          <p14:tracePt t="16970" x="3652838" y="1470025"/>
          <p14:tracePt t="16976" x="3644900" y="1470025"/>
          <p14:tracePt t="16983" x="3644900" y="1477963"/>
          <p14:tracePt t="16991" x="3627438" y="1477963"/>
          <p14:tracePt t="17006" x="3619500" y="1477963"/>
          <p14:tracePt t="17017" x="3619500" y="1487488"/>
          <p14:tracePt t="17031" x="3611563" y="1487488"/>
          <p14:tracePt t="17039" x="3602038" y="1487488"/>
          <p14:tracePt t="17065" x="3594100" y="1487488"/>
          <p14:tracePt t="17086" x="3576638" y="1487488"/>
          <p14:tracePt t="17140" x="3568700" y="1477963"/>
          <p14:tracePt t="17174" x="3559175" y="1477963"/>
          <p14:tracePt t="17256" x="3551238" y="1477963"/>
          <p14:tracePt t="17352" x="3543300" y="1477963"/>
          <p14:tracePt t="17359" x="3533775" y="1477963"/>
          <p14:tracePt t="17386" x="3525838" y="1477963"/>
          <p14:tracePt t="17393" x="3517900" y="1477963"/>
          <p14:tracePt t="17400" x="3508375" y="1477963"/>
          <p14:tracePt t="17407" x="3492500" y="1477963"/>
          <p14:tracePt t="17413" x="3482975" y="1477963"/>
          <p14:tracePt t="17423" x="3457575" y="1477963"/>
          <p14:tracePt t="17427" x="3432175" y="1477963"/>
          <p14:tracePt t="17434" x="3424238" y="1477963"/>
          <p14:tracePt t="17442" x="3398838" y="1477963"/>
          <p14:tracePt t="17447" x="3373438" y="1477963"/>
          <p14:tracePt t="17456" x="3355975" y="1477963"/>
          <p14:tracePt t="17461" x="3330575" y="1477963"/>
          <p14:tracePt t="17468" x="3305175" y="1477963"/>
          <p14:tracePt t="17475" x="3279775" y="1477963"/>
          <p14:tracePt t="17482" x="3254375" y="1470025"/>
          <p14:tracePt t="17489" x="3228975" y="1470025"/>
          <p14:tracePt t="17495" x="3203575" y="1470025"/>
          <p14:tracePt t="17502" x="3178175" y="1470025"/>
          <p14:tracePt t="17509" x="3152775" y="1470025"/>
          <p14:tracePt t="17516" x="3117850" y="1462088"/>
          <p14:tracePt t="17523" x="3084513" y="1462088"/>
          <p14:tracePt t="17529" x="3067050" y="1462088"/>
          <p14:tracePt t="17537" x="3041650" y="1462088"/>
          <p14:tracePt t="17543" x="3008313" y="1462088"/>
          <p14:tracePt t="17550" x="2982913" y="1462088"/>
          <p14:tracePt t="17557" x="2947988" y="1462088"/>
          <p14:tracePt t="17564" x="2922588" y="1462088"/>
          <p14:tracePt t="17573" x="2889250" y="1462088"/>
          <p14:tracePt t="17577" x="2871788" y="1462088"/>
          <p14:tracePt t="17584" x="2838450" y="1462088"/>
          <p14:tracePt t="17592" x="2811463" y="1462088"/>
          <p14:tracePt t="17598" x="2803525" y="1462088"/>
          <p14:tracePt t="17606" x="2778125" y="1462088"/>
          <p14:tracePt t="17611" x="2770188" y="1462088"/>
          <p14:tracePt t="17618" x="2760663" y="1462088"/>
          <p14:tracePt t="17625" x="2744788" y="1462088"/>
          <p14:tracePt t="17639" x="2735263" y="1462088"/>
          <p14:tracePt t="17646" x="2727325" y="1462088"/>
          <p14:tracePt t="17652" x="2719388" y="1462088"/>
          <p14:tracePt t="17666" x="2709863" y="1470025"/>
          <p14:tracePt t="17680" x="2701925" y="1470025"/>
          <p14:tracePt t="17689" x="2693988" y="1470025"/>
          <p14:tracePt t="17700" x="2684463" y="1470025"/>
          <p14:tracePt t="17708" x="2676525" y="1470025"/>
          <p14:tracePt t="17722" x="2668588" y="1470025"/>
          <p14:tracePt t="17727" x="2659063" y="1477963"/>
          <p14:tracePt t="17741" x="2641600" y="1487488"/>
          <p14:tracePt t="17748" x="2633663" y="1487488"/>
          <p14:tracePt t="17756" x="2625725" y="1495425"/>
          <p14:tracePt t="17761" x="2616200" y="1495425"/>
          <p14:tracePt t="17768" x="2600325" y="1495425"/>
          <p14:tracePt t="17775" x="2590800" y="1495425"/>
          <p14:tracePt t="17782" x="2574925" y="1495425"/>
          <p14:tracePt t="17789" x="2565400" y="1504950"/>
          <p14:tracePt t="17796" x="2549525" y="1512888"/>
          <p14:tracePt t="17803" x="2524125" y="1520825"/>
          <p14:tracePt t="17810" x="2506663" y="1520825"/>
          <p14:tracePt t="17816" x="2497138" y="1530350"/>
          <p14:tracePt t="17823" x="2481263" y="1538288"/>
          <p14:tracePt t="17830" x="2463800" y="1538288"/>
          <p14:tracePt t="17839" x="2463800" y="1546225"/>
          <p14:tracePt t="17843" x="2455863" y="1546225"/>
          <p14:tracePt t="17850" x="2446338" y="1555750"/>
          <p14:tracePt t="17860" x="2446338" y="1563688"/>
          <p14:tracePt t="17864" x="2438400" y="1563688"/>
          <p14:tracePt t="17873" x="2430463" y="1571625"/>
          <p14:tracePt t="17892" x="2430463" y="1581150"/>
          <p14:tracePt t="17898" x="2430463" y="1589088"/>
          <p14:tracePt t="17905" x="2430463" y="1597025"/>
          <p14:tracePt t="17912" x="2430463" y="1606550"/>
          <p14:tracePt t="17932" x="2430463" y="1614488"/>
          <p14:tracePt t="17940" x="2430463" y="1622425"/>
          <p14:tracePt t="17946" x="2430463" y="1631950"/>
          <p14:tracePt t="17960" x="2430463" y="1639888"/>
          <p14:tracePt t="17974" x="2430463" y="1649413"/>
          <p14:tracePt t="17994" x="2420938" y="1657350"/>
          <p14:tracePt t="18055" x="2420938" y="1665288"/>
          <p14:tracePt t="18083" x="2413000" y="1674813"/>
          <p14:tracePt t="18130" x="2413000" y="1682750"/>
          <p14:tracePt t="18151" x="2413000" y="1690688"/>
          <p14:tracePt t="18178" x="2405063" y="1700213"/>
          <p14:tracePt t="18192" x="2405063" y="1708150"/>
          <p14:tracePt t="18212" x="2405063" y="1716088"/>
          <p14:tracePt t="18219" x="2405063" y="1725613"/>
          <p14:tracePt t="18233" x="2405063" y="1733550"/>
          <p14:tracePt t="18246" x="2405063" y="1741488"/>
          <p14:tracePt t="18256" x="2405063" y="1751013"/>
          <p14:tracePt t="18260" x="2405063" y="1758950"/>
          <p14:tracePt t="18288" x="2405063" y="1766888"/>
          <p14:tracePt t="18301" x="2405063" y="1776413"/>
          <p14:tracePt t="18431" x="2405063" y="1766888"/>
          <p14:tracePt t="18444" x="2413000" y="1766888"/>
          <p14:tracePt t="19026" x="2405063" y="1758950"/>
          <p14:tracePt t="19033" x="2387600" y="1741488"/>
          <p14:tracePt t="19040" x="2370138" y="1725613"/>
          <p14:tracePt t="19046" x="2344738" y="1716088"/>
          <p14:tracePt t="19055" x="2319338" y="1700213"/>
          <p14:tracePt t="19060" x="2293938" y="1682750"/>
          <p14:tracePt t="19067" x="2268538" y="1682750"/>
          <p14:tracePt t="19074" x="2251075" y="1665288"/>
          <p14:tracePt t="19081" x="2235200" y="1657350"/>
          <p14:tracePt t="19089" x="2208213" y="1649413"/>
          <p14:tracePt t="19094" x="2208213" y="1639888"/>
          <p14:tracePt t="19101" x="2192338" y="1631950"/>
          <p14:tracePt t="19108" x="2174875" y="1631950"/>
          <p14:tracePt t="19122" x="2166938" y="1622425"/>
          <p14:tracePt t="19128" x="2149475" y="1622425"/>
          <p14:tracePt t="19217" x="2149475" y="1631950"/>
          <p14:tracePt t="19272" x="2149475" y="1639888"/>
          <p14:tracePt t="19299" x="2157413" y="1639888"/>
          <p14:tracePt t="19320" x="2157413" y="1631950"/>
          <p14:tracePt t="19341" x="2166938" y="1622425"/>
          <p14:tracePt t="19355" x="2166938" y="1614488"/>
          <p14:tracePt t="19360" x="2174875" y="1606550"/>
          <p14:tracePt t="19367" x="2182813" y="1606550"/>
          <p14:tracePt t="19381" x="2192338" y="1597025"/>
          <p14:tracePt t="19389" x="2200275" y="1589088"/>
          <p14:tracePt t="19395" x="2208213" y="1589088"/>
          <p14:tracePt t="19401" x="2217738" y="1589088"/>
          <p14:tracePt t="19409" x="2235200" y="1581150"/>
          <p14:tracePt t="19415" x="2243138" y="1581150"/>
          <p14:tracePt t="19422" x="2260600" y="1581150"/>
          <p14:tracePt t="19429" x="2268538" y="1571625"/>
          <p14:tracePt t="19436" x="2276475" y="1571625"/>
          <p14:tracePt t="19443" x="2286000" y="1571625"/>
          <p14:tracePt t="19449" x="2293938" y="1563688"/>
          <p14:tracePt t="19463" x="2301875" y="1563688"/>
          <p14:tracePt t="19472" x="2311400" y="1563688"/>
          <p14:tracePt t="19497" x="2311400" y="1571625"/>
          <p14:tracePt t="19586" x="2301875" y="1571625"/>
          <p14:tracePt t="19613" x="2293938" y="1571625"/>
          <p14:tracePt t="19634" x="2293938" y="1581150"/>
          <p14:tracePt t="19641" x="2286000" y="1581150"/>
          <p14:tracePt t="19681" x="2276475" y="1581150"/>
          <p14:tracePt t="24267" x="2286000" y="1581150"/>
          <p14:tracePt t="24274" x="2301875" y="1581150"/>
          <p14:tracePt t="24281" x="2319338" y="1581150"/>
          <p14:tracePt t="24288" x="2336800" y="1581150"/>
          <p14:tracePt t="24294" x="2352675" y="1571625"/>
          <p14:tracePt t="24301" x="2370138" y="1571625"/>
          <p14:tracePt t="24308" x="2387600" y="1571625"/>
          <p14:tracePt t="24315" x="2405063" y="1563688"/>
          <p14:tracePt t="24322" x="2413000" y="1563688"/>
          <p14:tracePt t="24329" x="2430463" y="1563688"/>
          <p14:tracePt t="24335" x="2438400" y="1563688"/>
          <p14:tracePt t="24349" x="2438400" y="1571625"/>
          <p14:tracePt t="24376" x="2438400" y="1581150"/>
          <p14:tracePt t="24431" x="2438400" y="1589088"/>
          <p14:tracePt t="24445" x="2420938" y="1589088"/>
          <p14:tracePt t="24458" x="2413000" y="1589088"/>
          <p14:tracePt t="24465" x="2395538" y="1589088"/>
          <p14:tracePt t="24479" x="2379663" y="1589088"/>
          <p14:tracePt t="24488" x="2362200" y="1589088"/>
          <p14:tracePt t="24499" x="2344738" y="1581150"/>
          <p14:tracePt t="24507" x="2336800" y="1581150"/>
          <p14:tracePt t="24513" x="2327275" y="1581150"/>
          <p14:tracePt t="24521" x="2311400" y="1581150"/>
          <p14:tracePt t="24527" x="2301875" y="1581150"/>
          <p14:tracePt t="24533" x="2293938" y="1581150"/>
          <p14:tracePt t="24547" x="2286000" y="1581150"/>
          <p14:tracePt t="24555" x="2276475" y="1581150"/>
          <p14:tracePt t="24574" x="2268538" y="1581150"/>
          <p14:tracePt t="24588" x="2260600" y="1581150"/>
          <p14:tracePt t="24684" x="2260600" y="1571625"/>
          <p14:tracePt t="24718" x="2268538" y="1571625"/>
          <p14:tracePt t="24752" x="2276475" y="1571625"/>
          <p14:tracePt t="24813" x="2286000" y="1571625"/>
          <p14:tracePt t="34115" x="2293938" y="1597025"/>
          <p14:tracePt t="34123" x="2301875" y="1631950"/>
          <p14:tracePt t="34129" x="2301875" y="1657350"/>
          <p14:tracePt t="34136" x="2311400" y="1682750"/>
          <p14:tracePt t="34142" x="2319338" y="1708150"/>
          <p14:tracePt t="34149" x="2327275" y="1751013"/>
          <p14:tracePt t="34156" x="2327275" y="1784350"/>
          <p14:tracePt t="34163" x="2336800" y="1819275"/>
          <p14:tracePt t="34170" x="2336800" y="1852613"/>
          <p14:tracePt t="34176" x="2344738" y="1870075"/>
          <p14:tracePt t="34183" x="2352675" y="1903413"/>
          <p14:tracePt t="34191" x="2352675" y="1928813"/>
          <p14:tracePt t="34197" x="2352675" y="1946275"/>
          <p14:tracePt t="34204" x="2352675" y="1963738"/>
          <p14:tracePt t="34210" x="2362200" y="1989138"/>
          <p14:tracePt t="34217" x="2370138" y="2014538"/>
          <p14:tracePt t="34224" x="2379663" y="2039938"/>
          <p14:tracePt t="34231" x="2387600" y="2047875"/>
          <p14:tracePt t="34238" x="2395538" y="2065338"/>
          <p14:tracePt t="34244" x="2395538" y="2073275"/>
          <p14:tracePt t="34253" x="2405063" y="2082800"/>
          <p14:tracePt t="34258" x="2405063" y="2098675"/>
          <p14:tracePt t="34265" x="2413000" y="2108200"/>
          <p14:tracePt t="34272" x="2420938" y="2116138"/>
          <p14:tracePt t="34279" x="2420938" y="2124075"/>
          <p14:tracePt t="34287" x="2420938" y="2133600"/>
          <p14:tracePt t="34292" x="2430463" y="2133600"/>
          <p14:tracePt t="34306" x="2430463" y="2141538"/>
          <p14:tracePt t="34313" x="2430463" y="2149475"/>
          <p14:tracePt t="34355" x="2430463" y="2159000"/>
          <p14:tracePt t="34361" x="2430463" y="2166938"/>
          <p14:tracePt t="34374" x="2430463" y="2174875"/>
          <p14:tracePt t="34422" x="2420938" y="2184400"/>
          <p14:tracePt t="34437" x="2420938" y="2192338"/>
          <p14:tracePt t="34449" x="2413000" y="2200275"/>
          <p14:tracePt t="34457" x="2405063" y="2217738"/>
          <p14:tracePt t="34463" x="2395538" y="2217738"/>
          <p14:tracePt t="34470" x="2395538" y="2235200"/>
          <p14:tracePt t="34477" x="2387600" y="2252663"/>
          <p14:tracePt t="34491" x="2379663" y="2268538"/>
          <p14:tracePt t="34497" x="2379663" y="2278063"/>
          <p14:tracePt t="34504" x="2370138" y="2286000"/>
          <p14:tracePt t="34511" x="2362200" y="2293938"/>
          <p14:tracePt t="34520" x="2362200" y="2311400"/>
          <p14:tracePt t="34531" x="2352675" y="2319338"/>
          <p14:tracePt t="34539" x="2344738" y="2328863"/>
          <p14:tracePt t="34553" x="2344738" y="2344738"/>
          <p14:tracePt t="34559" x="2344738" y="2354263"/>
          <p14:tracePt t="34566" x="2336800" y="2354263"/>
          <p14:tracePt t="34573" x="2327275" y="2354263"/>
          <p14:tracePt t="34579" x="2327275" y="2362200"/>
          <p14:tracePt t="34620" x="2319338" y="2362200"/>
          <p14:tracePt t="34737" x="2327275" y="2362200"/>
          <p14:tracePt t="34771" x="2336800" y="2362200"/>
          <p14:tracePt t="63554" x="2327275" y="2397125"/>
          <p14:tracePt t="63561" x="2311400" y="2438400"/>
          <p14:tracePt t="63568" x="2276475" y="2489200"/>
          <p14:tracePt t="63574" x="2260600" y="2549525"/>
          <p14:tracePt t="63583" x="2235200" y="2608263"/>
          <p14:tracePt t="63588" x="2208213" y="2660650"/>
          <p14:tracePt t="63595" x="2182813" y="2711450"/>
          <p14:tracePt t="63602" x="2157413" y="2762250"/>
          <p14:tracePt t="63608" x="2124075" y="2813050"/>
          <p14:tracePt t="63617" x="2106613" y="2855913"/>
          <p14:tracePt t="63622" x="2090738" y="2889250"/>
          <p14:tracePt t="63629" x="2073275" y="2932113"/>
          <p14:tracePt t="63637" x="2065338" y="2974975"/>
          <p14:tracePt t="63643" x="2055813" y="3008313"/>
          <p14:tracePt t="63650" x="2047875" y="3033713"/>
          <p14:tracePt t="63657" x="2047875" y="3059113"/>
          <p14:tracePt t="63663" x="2038350" y="3084513"/>
          <p14:tracePt t="63670" x="2038350" y="3109913"/>
          <p14:tracePt t="63677" x="2038350" y="3119438"/>
          <p14:tracePt t="63684" x="2038350" y="3144838"/>
          <p14:tracePt t="63690" x="2038350" y="3152775"/>
          <p14:tracePt t="63700" x="2047875" y="3160713"/>
          <p14:tracePt t="63725" x="2047875" y="3170238"/>
          <p14:tracePt t="63745" x="2065338" y="3170238"/>
          <p14:tracePt t="63759" x="2073275" y="3170238"/>
          <p14:tracePt t="63766" x="2081213" y="3170238"/>
          <p14:tracePt t="63779" x="2090738" y="3170238"/>
          <p14:tracePt t="63786" x="2098675" y="3170238"/>
          <p14:tracePt t="63806" x="2106613" y="3170238"/>
          <p14:tracePt t="63813" x="2116138" y="3170238"/>
          <p14:tracePt t="63834" x="2116138" y="3178175"/>
          <p14:tracePt t="63861" x="2124075" y="3178175"/>
          <p14:tracePt t="63883" x="2132013" y="3178175"/>
          <p14:tracePt t="63895" x="2141538" y="3186113"/>
          <p14:tracePt t="63909" x="2141538" y="3195638"/>
          <p14:tracePt t="63929" x="2149475" y="3195638"/>
          <p14:tracePt t="63950" x="2157413" y="3195638"/>
          <p14:tracePt t="63991" x="2166938" y="3195638"/>
          <p14:tracePt t="64086" x="2166938" y="3203575"/>
          <p14:tracePt t="64120" x="2174875" y="3203575"/>
          <p14:tracePt t="64148" x="2182813" y="3211513"/>
          <p14:tracePt t="91876" x="2182813" y="3228975"/>
          <p14:tracePt t="91883" x="2182813" y="3263900"/>
          <p14:tracePt t="91890" x="2182813" y="3305175"/>
          <p14:tracePt t="91896" x="2182813" y="3348038"/>
          <p14:tracePt t="91903" x="2166938" y="3398838"/>
          <p14:tracePt t="91913" x="2157413" y="3467100"/>
          <p14:tracePt t="91916" x="2149475" y="3527425"/>
          <p14:tracePt t="91923" x="2141538" y="3586163"/>
          <p14:tracePt t="91930" x="2132013" y="3636963"/>
          <p14:tracePt t="91937" x="2124075" y="3697288"/>
          <p14:tracePt t="91947" x="2116138" y="3738563"/>
          <p14:tracePt t="91951" x="2106613" y="3773488"/>
          <p14:tracePt t="91958" x="2106613" y="3816350"/>
          <p14:tracePt t="91965" x="2098675" y="3849688"/>
          <p14:tracePt t="91971" x="2098675" y="3883025"/>
          <p14:tracePt t="91979" x="2098675" y="3925888"/>
          <p14:tracePt t="91986" x="2098675" y="3960813"/>
          <p14:tracePt t="91992" x="2098675" y="3986213"/>
          <p14:tracePt t="91999" x="2098675" y="4019550"/>
          <p14:tracePt t="92006" x="2098675" y="4044950"/>
          <p14:tracePt t="92013" x="2098675" y="4062413"/>
          <p14:tracePt t="92019" x="2098675" y="4087813"/>
          <p14:tracePt t="92026" x="2098675" y="4113213"/>
          <p14:tracePt t="92033" x="2098675" y="4130675"/>
          <p14:tracePt t="92040" x="2098675" y="4146550"/>
          <p14:tracePt t="92046" x="2098675" y="4164013"/>
          <p14:tracePt t="92054" x="2098675" y="4181475"/>
          <p14:tracePt t="92060" x="2098675" y="4197350"/>
          <p14:tracePt t="92067" x="2098675" y="4224338"/>
          <p14:tracePt t="92080" x="2098675" y="4240213"/>
          <p14:tracePt t="92088" x="2098675" y="4249738"/>
          <p14:tracePt t="92101" x="2098675" y="4257675"/>
          <p14:tracePt t="92155" x="2106613" y="4257675"/>
          <p14:tracePt t="92224" x="2124075" y="4249738"/>
          <p14:tracePt t="92251" x="2124075" y="4240213"/>
          <p14:tracePt t="92259" x="2132013" y="4240213"/>
          <p14:tracePt t="92272" x="2141538" y="4240213"/>
          <p14:tracePt t="92292" x="2149475" y="4240213"/>
          <p14:tracePt t="92327" x="2157413" y="4249738"/>
          <p14:tracePt t="92347" x="2166938" y="4249738"/>
          <p14:tracePt t="126387" x="2174875" y="4249738"/>
          <p14:tracePt t="126394" x="2192338" y="4240213"/>
          <p14:tracePt t="126400" x="2200275" y="4232275"/>
          <p14:tracePt t="126408" x="2217738" y="4224338"/>
          <p14:tracePt t="126414" x="2243138" y="4214813"/>
          <p14:tracePt t="126420" x="2276475" y="4214813"/>
          <p14:tracePt t="126428" x="2293938" y="4206875"/>
          <p14:tracePt t="126434" x="2327275" y="4197350"/>
          <p14:tracePt t="126442" x="2370138" y="4197350"/>
          <p14:tracePt t="126448" x="2420938" y="4189413"/>
          <p14:tracePt t="126455" x="2463800" y="4189413"/>
          <p14:tracePt t="126462" x="2497138" y="4181475"/>
          <p14:tracePt t="126468" x="2540000" y="4181475"/>
          <p14:tracePt t="126475" x="2574925" y="4181475"/>
          <p14:tracePt t="126482" x="2608263" y="4181475"/>
          <p14:tracePt t="126489" x="2625725" y="4181475"/>
          <p14:tracePt t="126496" x="2651125" y="4181475"/>
          <p14:tracePt t="126502" x="2668588" y="4181475"/>
          <p14:tracePt t="126510" x="2676525" y="4181475"/>
          <p14:tracePt t="126516" x="2684463" y="4164013"/>
          <p14:tracePt t="126525" x="2701925" y="4156075"/>
          <p14:tracePt t="126530" x="2709863" y="4156075"/>
          <p14:tracePt t="126544" x="2719388" y="4146550"/>
          <p14:tracePt t="126550" x="2727325" y="4146550"/>
          <p14:tracePt t="126558" x="2735263" y="4146550"/>
          <p14:tracePt t="126605" x="2744788" y="4146550"/>
          <p14:tracePt t="126646" x="2744788" y="4138613"/>
          <p14:tracePt t="126660" x="2744788" y="4130675"/>
          <p14:tracePt t="126666" x="2735263" y="4113213"/>
          <p14:tracePt t="126675" x="2727325" y="4095750"/>
          <p14:tracePt t="126680" x="2701925" y="4079875"/>
          <p14:tracePt t="126687" x="2676525" y="4052888"/>
          <p14:tracePt t="126694" x="2625725" y="4027488"/>
          <p14:tracePt t="126700" x="2574925" y="3994150"/>
          <p14:tracePt t="126709" x="2514600" y="3951288"/>
          <p14:tracePt t="126714" x="2438400" y="3908425"/>
          <p14:tracePt t="126721" x="2352675" y="3857625"/>
          <p14:tracePt t="126728" x="2268538" y="3806825"/>
          <p14:tracePt t="126734" x="2200275" y="3763963"/>
          <p14:tracePt t="126742" x="2098675" y="3697288"/>
          <p14:tracePt t="126748" x="1987550" y="3629025"/>
          <p14:tracePt t="126755" x="1928813" y="3568700"/>
          <p14:tracePt t="126762" x="1817688" y="3492500"/>
          <p14:tracePt t="126769" x="1716088" y="3390900"/>
          <p14:tracePt t="126775" x="1631950" y="3297238"/>
          <p14:tracePt t="126782" x="1554163" y="3211513"/>
          <p14:tracePt t="126791" x="1462088" y="3119438"/>
          <p14:tracePt t="126796" x="1384300" y="3025775"/>
          <p14:tracePt t="126803" x="1317625" y="2914650"/>
          <p14:tracePt t="126810" x="1257300" y="2813050"/>
          <p14:tracePt t="126816" x="1214438" y="2719388"/>
          <p14:tracePt t="126825" x="1173163" y="2617788"/>
          <p14:tracePt t="126830" x="1147763" y="2506663"/>
          <p14:tracePt t="126837" x="1112838" y="2405063"/>
          <p14:tracePt t="126844" x="1095375" y="2243138"/>
          <p14:tracePt t="126850" x="1087438" y="2030413"/>
          <p14:tracePt t="127060" x="993775" y="1963738"/>
          <p14:tracePt t="127066" x="900113" y="1878013"/>
          <p14:tracePt t="127074" x="798513" y="1784350"/>
          <p14:tracePt t="127080" x="696913" y="1674813"/>
          <p14:tracePt t="127087" x="577850" y="1530350"/>
          <p14:tracePt t="127094" x="476250" y="1385888"/>
          <p14:tracePt t="127101" x="347663" y="1181100"/>
          <p14:tracePt t="127109" x="246063" y="985838"/>
          <p14:tracePt t="127114" x="161925" y="798513"/>
          <p14:tracePt t="127121" x="76200" y="636588"/>
        </p14:tracePtLst>
      </p14:laserTraceLst>
    </p:ext>
  </p:extLs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D23284D6F3904E96CBD2D87EBC73E4" ma:contentTypeVersion="10" ma:contentTypeDescription="Create a new document." ma:contentTypeScope="" ma:versionID="3cde8db7d1906f1b67ca9f1c294cd8d2">
  <xsd:schema xmlns:xsd="http://www.w3.org/2001/XMLSchema" xmlns:xs="http://www.w3.org/2001/XMLSchema" xmlns:p="http://schemas.microsoft.com/office/2006/metadata/properties" xmlns:ns2="f2eec3ef-2267-4ac8-acb0-571fe3be98b2" targetNamespace="http://schemas.microsoft.com/office/2006/metadata/properties" ma:root="true" ma:fieldsID="cc8dcfbe72dc19a413f232b8d3706728" ns2:_="">
    <xsd:import namespace="f2eec3ef-2267-4ac8-acb0-571fe3be98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ec3ef-2267-4ac8-acb0-571fe3be9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AC2CA6-7129-42E9-B3E1-D4A8B9AA45DA}"/>
</file>

<file path=customXml/itemProps2.xml><?xml version="1.0" encoding="utf-8"?>
<ds:datastoreItem xmlns:ds="http://schemas.openxmlformats.org/officeDocument/2006/customXml" ds:itemID="{6207BB08-12C2-4E56-A0F3-BE23840931DC}"/>
</file>

<file path=customXml/itemProps3.xml><?xml version="1.0" encoding="utf-8"?>
<ds:datastoreItem xmlns:ds="http://schemas.openxmlformats.org/officeDocument/2006/customXml" ds:itemID="{3BDC3879-C757-44AA-8DB5-1D0B3BE6F1B8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148</TotalTime>
  <Words>103</Words>
  <Application>Microsoft Office PowerPoint</Application>
  <PresentationFormat>Widescreen</PresentationFormat>
  <Paragraphs>13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Calibri</vt:lpstr>
      <vt:lpstr>Calibri Light</vt:lpstr>
      <vt:lpstr>Retrospect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Phillips</dc:creator>
  <cp:lastModifiedBy>Alexandra Phillips</cp:lastModifiedBy>
  <cp:revision>15</cp:revision>
  <dcterms:created xsi:type="dcterms:W3CDTF">2021-02-07T19:48:03Z</dcterms:created>
  <dcterms:modified xsi:type="dcterms:W3CDTF">2021-02-07T22:21:37Z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0x010100C9D23284D6F3904E96CBD2D87EBC73E4</vt:lpwstr>
  </property>
</Properties>
</file>