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jpe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84" r:id="rId6"/>
    <p:sldMasterId id="2147483696" r:id="rId7"/>
    <p:sldMasterId id="2147483720" r:id="rId8"/>
    <p:sldMasterId id="2147483732" r:id="rId9"/>
  </p:sldMasterIdLst>
  <p:notesMasterIdLst>
    <p:notesMasterId r:id="rId33"/>
  </p:notesMasterIdLst>
  <p:handoutMasterIdLst>
    <p:handoutMasterId r:id="rId34"/>
  </p:handoutMasterIdLst>
  <p:sldIdLst>
    <p:sldId id="288" r:id="rId10"/>
    <p:sldId id="300" r:id="rId11"/>
    <p:sldId id="331" r:id="rId12"/>
    <p:sldId id="329" r:id="rId13"/>
    <p:sldId id="321" r:id="rId14"/>
    <p:sldId id="322" r:id="rId15"/>
    <p:sldId id="309" r:id="rId16"/>
    <p:sldId id="303" r:id="rId17"/>
    <p:sldId id="326" r:id="rId18"/>
    <p:sldId id="307" r:id="rId19"/>
    <p:sldId id="295" r:id="rId20"/>
    <p:sldId id="327" r:id="rId21"/>
    <p:sldId id="318" r:id="rId22"/>
    <p:sldId id="328" r:id="rId23"/>
    <p:sldId id="297" r:id="rId24"/>
    <p:sldId id="308" r:id="rId25"/>
    <p:sldId id="298" r:id="rId26"/>
    <p:sldId id="317" r:id="rId27"/>
    <p:sldId id="275" r:id="rId28"/>
    <p:sldId id="319" r:id="rId29"/>
    <p:sldId id="333" r:id="rId30"/>
    <p:sldId id="330" r:id="rId31"/>
    <p:sldId id="285" r:id="rId32"/>
  </p:sldIdLst>
  <p:sldSz cx="9144000" cy="6858000" type="screen4x3"/>
  <p:notesSz cx="6797675" cy="9982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84AD4F2-397D-4459-BF47-AC7E0C1557E2}">
          <p14:sldIdLst>
            <p14:sldId id="288"/>
            <p14:sldId id="300"/>
            <p14:sldId id="331"/>
            <p14:sldId id="329"/>
            <p14:sldId id="321"/>
            <p14:sldId id="322"/>
            <p14:sldId id="309"/>
            <p14:sldId id="303"/>
            <p14:sldId id="326"/>
            <p14:sldId id="307"/>
            <p14:sldId id="295"/>
            <p14:sldId id="327"/>
            <p14:sldId id="318"/>
            <p14:sldId id="328"/>
            <p14:sldId id="297"/>
            <p14:sldId id="308"/>
            <p14:sldId id="298"/>
            <p14:sldId id="317"/>
            <p14:sldId id="275"/>
            <p14:sldId id="319"/>
            <p14:sldId id="333"/>
            <p14:sldId id="330"/>
            <p14:sldId id="28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45"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22DF4F-A588-4164-9E21-D4920E5D77B5}" v="61" dt="2023-07-05T17:57:10.4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76" autoAdjust="0"/>
    <p:restoredTop sz="67059" autoAdjust="0"/>
  </p:normalViewPr>
  <p:slideViewPr>
    <p:cSldViewPr>
      <p:cViewPr varScale="1">
        <p:scale>
          <a:sx n="55" d="100"/>
          <a:sy n="55" d="100"/>
        </p:scale>
        <p:origin x="2218" y="6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51" d="100"/>
          <a:sy n="51" d="100"/>
        </p:scale>
        <p:origin x="2976" y="78"/>
      </p:cViewPr>
      <p:guideLst>
        <p:guide orient="horz" pos="3145"/>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microsoft.com/office/2016/11/relationships/changesInfo" Target="changesInfos/changesInfo1.xml"/><Relationship Id="rId21" Type="http://schemas.openxmlformats.org/officeDocument/2006/relationships/slide" Target="slides/slide12.xml"/><Relationship Id="rId34"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 Simister" userId="d53a549a-edd6-49fc-833e-0b3b96d4603e" providerId="ADAL" clId="{7422DF4F-A588-4164-9E21-D4920E5D77B5}"/>
    <pc:docChg chg="undo custSel addSld delSld modSld delMainMaster modSection">
      <pc:chgData name="Maria Simister" userId="d53a549a-edd6-49fc-833e-0b3b96d4603e" providerId="ADAL" clId="{7422DF4F-A588-4164-9E21-D4920E5D77B5}" dt="2023-07-05T17:57:53.367" v="717" actId="1076"/>
      <pc:docMkLst>
        <pc:docMk/>
      </pc:docMkLst>
      <pc:sldChg chg="addSp delSp modSp mod">
        <pc:chgData name="Maria Simister" userId="d53a549a-edd6-49fc-833e-0b3b96d4603e" providerId="ADAL" clId="{7422DF4F-A588-4164-9E21-D4920E5D77B5}" dt="2023-07-04T18:29:53.803" v="189" actId="1076"/>
        <pc:sldMkLst>
          <pc:docMk/>
          <pc:sldMk cId="2502336337" sldId="295"/>
        </pc:sldMkLst>
        <pc:picChg chg="add mod">
          <ac:chgData name="Maria Simister" userId="d53a549a-edd6-49fc-833e-0b3b96d4603e" providerId="ADAL" clId="{7422DF4F-A588-4164-9E21-D4920E5D77B5}" dt="2023-07-04T18:29:50.888" v="188" actId="1076"/>
          <ac:picMkLst>
            <pc:docMk/>
            <pc:sldMk cId="2502336337" sldId="295"/>
            <ac:picMk id="2" creationId="{AE43C87C-09EA-A3D9-6659-D2AA06BFE1E9}"/>
          </ac:picMkLst>
        </pc:picChg>
        <pc:picChg chg="del">
          <ac:chgData name="Maria Simister" userId="d53a549a-edd6-49fc-833e-0b3b96d4603e" providerId="ADAL" clId="{7422DF4F-A588-4164-9E21-D4920E5D77B5}" dt="2023-07-04T18:26:23.084" v="177" actId="478"/>
          <ac:picMkLst>
            <pc:docMk/>
            <pc:sldMk cId="2502336337" sldId="295"/>
            <ac:picMk id="4" creationId="{00000000-0000-0000-0000-000000000000}"/>
          </ac:picMkLst>
        </pc:picChg>
        <pc:picChg chg="mod">
          <ac:chgData name="Maria Simister" userId="d53a549a-edd6-49fc-833e-0b3b96d4603e" providerId="ADAL" clId="{7422DF4F-A588-4164-9E21-D4920E5D77B5}" dt="2023-07-04T18:29:53.803" v="189" actId="1076"/>
          <ac:picMkLst>
            <pc:docMk/>
            <pc:sldMk cId="2502336337" sldId="295"/>
            <ac:picMk id="5" creationId="{00000000-0000-0000-0000-000000000000}"/>
          </ac:picMkLst>
        </pc:picChg>
      </pc:sldChg>
      <pc:sldChg chg="addSp delSp modSp mod">
        <pc:chgData name="Maria Simister" userId="d53a549a-edd6-49fc-833e-0b3b96d4603e" providerId="ADAL" clId="{7422DF4F-A588-4164-9E21-D4920E5D77B5}" dt="2023-07-04T20:20:26.952" v="242" actId="1076"/>
        <pc:sldMkLst>
          <pc:docMk/>
          <pc:sldMk cId="2841272784" sldId="297"/>
        </pc:sldMkLst>
        <pc:spChg chg="add del mod">
          <ac:chgData name="Maria Simister" userId="d53a549a-edd6-49fc-833e-0b3b96d4603e" providerId="ADAL" clId="{7422DF4F-A588-4164-9E21-D4920E5D77B5}" dt="2023-07-04T20:17:23.067" v="217"/>
          <ac:spMkLst>
            <pc:docMk/>
            <pc:sldMk cId="2841272784" sldId="297"/>
            <ac:spMk id="6" creationId="{9B011C00-2C24-3B35-2156-C6FD93A76B5C}"/>
          </ac:spMkLst>
        </pc:spChg>
        <pc:picChg chg="mod">
          <ac:chgData name="Maria Simister" userId="d53a549a-edd6-49fc-833e-0b3b96d4603e" providerId="ADAL" clId="{7422DF4F-A588-4164-9E21-D4920E5D77B5}" dt="2023-07-04T20:18:10.839" v="230" actId="1076"/>
          <ac:picMkLst>
            <pc:docMk/>
            <pc:sldMk cId="2841272784" sldId="297"/>
            <ac:picMk id="3" creationId="{00000000-0000-0000-0000-000000000000}"/>
          </ac:picMkLst>
        </pc:picChg>
        <pc:picChg chg="del">
          <ac:chgData name="Maria Simister" userId="d53a549a-edd6-49fc-833e-0b3b96d4603e" providerId="ADAL" clId="{7422DF4F-A588-4164-9E21-D4920E5D77B5}" dt="2023-07-04T20:18:22.323" v="231" actId="478"/>
          <ac:picMkLst>
            <pc:docMk/>
            <pc:sldMk cId="2841272784" sldId="297"/>
            <ac:picMk id="5" creationId="{0E36CB6B-0443-44CD-82AB-DA47572EB5CD}"/>
          </ac:picMkLst>
        </pc:picChg>
        <pc:picChg chg="add mod">
          <ac:chgData name="Maria Simister" userId="d53a549a-edd6-49fc-833e-0b3b96d4603e" providerId="ADAL" clId="{7422DF4F-A588-4164-9E21-D4920E5D77B5}" dt="2023-07-04T20:18:07.391" v="229" actId="1076"/>
          <ac:picMkLst>
            <pc:docMk/>
            <pc:sldMk cId="2841272784" sldId="297"/>
            <ac:picMk id="8" creationId="{B794C8AF-D51E-1501-C7D0-F24A91FEEB98}"/>
          </ac:picMkLst>
        </pc:picChg>
        <pc:picChg chg="add mod">
          <ac:chgData name="Maria Simister" userId="d53a549a-edd6-49fc-833e-0b3b96d4603e" providerId="ADAL" clId="{7422DF4F-A588-4164-9E21-D4920E5D77B5}" dt="2023-07-04T20:20:26.952" v="242" actId="1076"/>
          <ac:picMkLst>
            <pc:docMk/>
            <pc:sldMk cId="2841272784" sldId="297"/>
            <ac:picMk id="10" creationId="{FDD7C1D6-6BFC-0DEB-6982-CF605AFCF73A}"/>
          </ac:picMkLst>
        </pc:picChg>
        <pc:picChg chg="mod">
          <ac:chgData name="Maria Simister" userId="d53a549a-edd6-49fc-833e-0b3b96d4603e" providerId="ADAL" clId="{7422DF4F-A588-4164-9E21-D4920E5D77B5}" dt="2023-07-04T20:20:12.089" v="240" actId="1076"/>
          <ac:picMkLst>
            <pc:docMk/>
            <pc:sldMk cId="2841272784" sldId="297"/>
            <ac:picMk id="12" creationId="{00000000-0000-0000-0000-000000000000}"/>
          </ac:picMkLst>
        </pc:picChg>
        <pc:picChg chg="del">
          <ac:chgData name="Maria Simister" userId="d53a549a-edd6-49fc-833e-0b3b96d4603e" providerId="ADAL" clId="{7422DF4F-A588-4164-9E21-D4920E5D77B5}" dt="2023-07-04T20:16:04.162" v="216" actId="478"/>
          <ac:picMkLst>
            <pc:docMk/>
            <pc:sldMk cId="2841272784" sldId="297"/>
            <ac:picMk id="16" creationId="{00000000-0000-0000-0000-000000000000}"/>
          </ac:picMkLst>
        </pc:picChg>
      </pc:sldChg>
      <pc:sldChg chg="addSp delSp modSp mod">
        <pc:chgData name="Maria Simister" userId="d53a549a-edd6-49fc-833e-0b3b96d4603e" providerId="ADAL" clId="{7422DF4F-A588-4164-9E21-D4920E5D77B5}" dt="2023-07-04T21:07:10.219" v="486" actId="208"/>
        <pc:sldMkLst>
          <pc:docMk/>
          <pc:sldMk cId="955926439" sldId="298"/>
        </pc:sldMkLst>
        <pc:spChg chg="mod">
          <ac:chgData name="Maria Simister" userId="d53a549a-edd6-49fc-833e-0b3b96d4603e" providerId="ADAL" clId="{7422DF4F-A588-4164-9E21-D4920E5D77B5}" dt="2023-07-04T20:21:23.077" v="245" actId="14100"/>
          <ac:spMkLst>
            <pc:docMk/>
            <pc:sldMk cId="955926439" sldId="298"/>
            <ac:spMk id="8195" creationId="{00000000-0000-0000-0000-000000000000}"/>
          </ac:spMkLst>
        </pc:spChg>
        <pc:picChg chg="mod">
          <ac:chgData name="Maria Simister" userId="d53a549a-edd6-49fc-833e-0b3b96d4603e" providerId="ADAL" clId="{7422DF4F-A588-4164-9E21-D4920E5D77B5}" dt="2023-07-04T20:25:29.565" v="265" actId="1076"/>
          <ac:picMkLst>
            <pc:docMk/>
            <pc:sldMk cId="955926439" sldId="298"/>
            <ac:picMk id="3" creationId="{00000000-0000-0000-0000-000000000000}"/>
          </ac:picMkLst>
        </pc:picChg>
        <pc:picChg chg="del">
          <ac:chgData name="Maria Simister" userId="d53a549a-edd6-49fc-833e-0b3b96d4603e" providerId="ADAL" clId="{7422DF4F-A588-4164-9E21-D4920E5D77B5}" dt="2023-07-04T20:21:26.035" v="246" actId="478"/>
          <ac:picMkLst>
            <pc:docMk/>
            <pc:sldMk cId="955926439" sldId="298"/>
            <ac:picMk id="5" creationId="{D7427973-791D-4706-ACB4-CD8A2EE2BB29}"/>
          </ac:picMkLst>
        </pc:picChg>
        <pc:picChg chg="add mod">
          <ac:chgData name="Maria Simister" userId="d53a549a-edd6-49fc-833e-0b3b96d4603e" providerId="ADAL" clId="{7422DF4F-A588-4164-9E21-D4920E5D77B5}" dt="2023-07-04T20:24:16.123" v="253" actId="208"/>
          <ac:picMkLst>
            <pc:docMk/>
            <pc:sldMk cId="955926439" sldId="298"/>
            <ac:picMk id="6" creationId="{EF5DFBD9-EC8D-FDE5-C87C-9BE220B96B0E}"/>
          </ac:picMkLst>
        </pc:picChg>
        <pc:picChg chg="del">
          <ac:chgData name="Maria Simister" userId="d53a549a-edd6-49fc-833e-0b3b96d4603e" providerId="ADAL" clId="{7422DF4F-A588-4164-9E21-D4920E5D77B5}" dt="2023-07-04T20:24:49.891" v="254" actId="478"/>
          <ac:picMkLst>
            <pc:docMk/>
            <pc:sldMk cId="955926439" sldId="298"/>
            <ac:picMk id="8" creationId="{00000000-0000-0000-0000-000000000000}"/>
          </ac:picMkLst>
        </pc:picChg>
        <pc:picChg chg="del mod">
          <ac:chgData name="Maria Simister" userId="d53a549a-edd6-49fc-833e-0b3b96d4603e" providerId="ADAL" clId="{7422DF4F-A588-4164-9E21-D4920E5D77B5}" dt="2023-07-04T21:05:57.521" v="474" actId="478"/>
          <ac:picMkLst>
            <pc:docMk/>
            <pc:sldMk cId="955926439" sldId="298"/>
            <ac:picMk id="9" creationId="{A82D96BF-ED59-467E-826F-360194C17712}"/>
          </ac:picMkLst>
        </pc:picChg>
        <pc:picChg chg="add mod">
          <ac:chgData name="Maria Simister" userId="d53a549a-edd6-49fc-833e-0b3b96d4603e" providerId="ADAL" clId="{7422DF4F-A588-4164-9E21-D4920E5D77B5}" dt="2023-07-04T20:25:21.110" v="263" actId="208"/>
          <ac:picMkLst>
            <pc:docMk/>
            <pc:sldMk cId="955926439" sldId="298"/>
            <ac:picMk id="10" creationId="{A1DBC971-12DD-A0F4-3F40-7CF3C09D9D3A}"/>
          </ac:picMkLst>
        </pc:picChg>
        <pc:picChg chg="del">
          <ac:chgData name="Maria Simister" userId="d53a549a-edd6-49fc-833e-0b3b96d4603e" providerId="ADAL" clId="{7422DF4F-A588-4164-9E21-D4920E5D77B5}" dt="2023-07-04T20:35:08.591" v="287" actId="478"/>
          <ac:picMkLst>
            <pc:docMk/>
            <pc:sldMk cId="955926439" sldId="298"/>
            <ac:picMk id="13" creationId="{00000000-0000-0000-0000-000000000000}"/>
          </ac:picMkLst>
        </pc:picChg>
        <pc:picChg chg="add mod">
          <ac:chgData name="Maria Simister" userId="d53a549a-edd6-49fc-833e-0b3b96d4603e" providerId="ADAL" clId="{7422DF4F-A588-4164-9E21-D4920E5D77B5}" dt="2023-07-04T20:36:08.553" v="298" actId="208"/>
          <ac:picMkLst>
            <pc:docMk/>
            <pc:sldMk cId="955926439" sldId="298"/>
            <ac:picMk id="14" creationId="{1D5D0C8C-C756-D77A-B899-DC71628EAECB}"/>
          </ac:picMkLst>
        </pc:picChg>
        <pc:picChg chg="add mod">
          <ac:chgData name="Maria Simister" userId="d53a549a-edd6-49fc-833e-0b3b96d4603e" providerId="ADAL" clId="{7422DF4F-A588-4164-9E21-D4920E5D77B5}" dt="2023-07-04T21:07:10.219" v="486" actId="208"/>
          <ac:picMkLst>
            <pc:docMk/>
            <pc:sldMk cId="955926439" sldId="298"/>
            <ac:picMk id="16" creationId="{AA591DDF-6539-63CA-52A4-FC46F73B2FDF}"/>
          </ac:picMkLst>
        </pc:picChg>
      </pc:sldChg>
      <pc:sldChg chg="addSp delSp modSp mod">
        <pc:chgData name="Maria Simister" userId="d53a549a-edd6-49fc-833e-0b3b96d4603e" providerId="ADAL" clId="{7422DF4F-A588-4164-9E21-D4920E5D77B5}" dt="2023-07-05T17:40:56.263" v="512" actId="14100"/>
        <pc:sldMkLst>
          <pc:docMk/>
          <pc:sldMk cId="2299787134" sldId="300"/>
        </pc:sldMkLst>
        <pc:spChg chg="mod">
          <ac:chgData name="Maria Simister" userId="d53a549a-edd6-49fc-833e-0b3b96d4603e" providerId="ADAL" clId="{7422DF4F-A588-4164-9E21-D4920E5D77B5}" dt="2023-07-04T21:08:42.583" v="505" actId="20577"/>
          <ac:spMkLst>
            <pc:docMk/>
            <pc:sldMk cId="2299787134" sldId="300"/>
            <ac:spMk id="4" creationId="{00000000-0000-0000-0000-000000000000}"/>
          </ac:spMkLst>
        </pc:spChg>
        <pc:picChg chg="add mod">
          <ac:chgData name="Maria Simister" userId="d53a549a-edd6-49fc-833e-0b3b96d4603e" providerId="ADAL" clId="{7422DF4F-A588-4164-9E21-D4920E5D77B5}" dt="2023-07-04T17:44:12.090" v="5"/>
          <ac:picMkLst>
            <pc:docMk/>
            <pc:sldMk cId="2299787134" sldId="300"/>
            <ac:picMk id="2" creationId="{8D943159-40AE-D7E2-350E-BC2C994A7C9B}"/>
          </ac:picMkLst>
        </pc:picChg>
        <pc:picChg chg="add mod">
          <ac:chgData name="Maria Simister" userId="d53a549a-edd6-49fc-833e-0b3b96d4603e" providerId="ADAL" clId="{7422DF4F-A588-4164-9E21-D4920E5D77B5}" dt="2023-07-04T17:46:18.845" v="11" actId="1076"/>
          <ac:picMkLst>
            <pc:docMk/>
            <pc:sldMk cId="2299787134" sldId="300"/>
            <ac:picMk id="3" creationId="{627956CC-D0AA-7E91-93AD-73C9E6AE7A62}"/>
          </ac:picMkLst>
        </pc:picChg>
        <pc:picChg chg="del mod">
          <ac:chgData name="Maria Simister" userId="d53a549a-edd6-49fc-833e-0b3b96d4603e" providerId="ADAL" clId="{7422DF4F-A588-4164-9E21-D4920E5D77B5}" dt="2023-07-05T17:40:04.812" v="506" actId="478"/>
          <ac:picMkLst>
            <pc:docMk/>
            <pc:sldMk cId="2299787134" sldId="300"/>
            <ac:picMk id="9" creationId="{C110F1F7-C35F-4314-B0D8-3A447A2FEA41}"/>
          </ac:picMkLst>
        </pc:picChg>
        <pc:picChg chg="add mod">
          <ac:chgData name="Maria Simister" userId="d53a549a-edd6-49fc-833e-0b3b96d4603e" providerId="ADAL" clId="{7422DF4F-A588-4164-9E21-D4920E5D77B5}" dt="2023-07-05T17:40:56.263" v="512" actId="14100"/>
          <ac:picMkLst>
            <pc:docMk/>
            <pc:sldMk cId="2299787134" sldId="300"/>
            <ac:picMk id="1026" creationId="{CA1A2C2A-D31A-B0BD-0345-DE4A97E23473}"/>
          </ac:picMkLst>
        </pc:picChg>
        <pc:picChg chg="mod">
          <ac:chgData name="Maria Simister" userId="d53a549a-edd6-49fc-833e-0b3b96d4603e" providerId="ADAL" clId="{7422DF4F-A588-4164-9E21-D4920E5D77B5}" dt="2023-07-04T18:01:03.128" v="13" actId="1076"/>
          <ac:picMkLst>
            <pc:docMk/>
            <pc:sldMk cId="2299787134" sldId="300"/>
            <ac:picMk id="7178" creationId="{00000000-0000-0000-0000-000000000000}"/>
          </ac:picMkLst>
        </pc:picChg>
      </pc:sldChg>
      <pc:sldChg chg="addSp delSp modSp mod">
        <pc:chgData name="Maria Simister" userId="d53a549a-edd6-49fc-833e-0b3b96d4603e" providerId="ADAL" clId="{7422DF4F-A588-4164-9E21-D4920E5D77B5}" dt="2023-07-04T18:25:53.353" v="176" actId="1076"/>
        <pc:sldMkLst>
          <pc:docMk/>
          <pc:sldMk cId="4271760575" sldId="307"/>
        </pc:sldMkLst>
        <pc:picChg chg="del">
          <ac:chgData name="Maria Simister" userId="d53a549a-edd6-49fc-833e-0b3b96d4603e" providerId="ADAL" clId="{7422DF4F-A588-4164-9E21-D4920E5D77B5}" dt="2023-07-04T18:25:25.253" v="166" actId="478"/>
          <ac:picMkLst>
            <pc:docMk/>
            <pc:sldMk cId="4271760575" sldId="307"/>
            <ac:picMk id="3" creationId="{00000000-0000-0000-0000-000000000000}"/>
          </ac:picMkLst>
        </pc:picChg>
        <pc:picChg chg="add mod">
          <ac:chgData name="Maria Simister" userId="d53a549a-edd6-49fc-833e-0b3b96d4603e" providerId="ADAL" clId="{7422DF4F-A588-4164-9E21-D4920E5D77B5}" dt="2023-07-04T18:25:53.353" v="176" actId="1076"/>
          <ac:picMkLst>
            <pc:docMk/>
            <pc:sldMk cId="4271760575" sldId="307"/>
            <ac:picMk id="7" creationId="{2C9972E6-04A9-4B55-9E28-35643DE8DFF5}"/>
          </ac:picMkLst>
        </pc:picChg>
      </pc:sldChg>
      <pc:sldChg chg="addSp delSp modSp mod">
        <pc:chgData name="Maria Simister" userId="d53a549a-edd6-49fc-833e-0b3b96d4603e" providerId="ADAL" clId="{7422DF4F-A588-4164-9E21-D4920E5D77B5}" dt="2023-07-04T20:15:28.370" v="215" actId="1076"/>
        <pc:sldMkLst>
          <pc:docMk/>
          <pc:sldMk cId="3172896434" sldId="309"/>
        </pc:sldMkLst>
        <pc:picChg chg="del mod">
          <ac:chgData name="Maria Simister" userId="d53a549a-edd6-49fc-833e-0b3b96d4603e" providerId="ADAL" clId="{7422DF4F-A588-4164-9E21-D4920E5D77B5}" dt="2023-07-04T20:14:46.478" v="203" actId="478"/>
          <ac:picMkLst>
            <pc:docMk/>
            <pc:sldMk cId="3172896434" sldId="309"/>
            <ac:picMk id="4" creationId="{00000000-0000-0000-0000-000000000000}"/>
          </ac:picMkLst>
        </pc:picChg>
        <pc:picChg chg="add mod">
          <ac:chgData name="Maria Simister" userId="d53a549a-edd6-49fc-833e-0b3b96d4603e" providerId="ADAL" clId="{7422DF4F-A588-4164-9E21-D4920E5D77B5}" dt="2023-07-04T20:13:35.701" v="201" actId="1076"/>
          <ac:picMkLst>
            <pc:docMk/>
            <pc:sldMk cId="3172896434" sldId="309"/>
            <ac:picMk id="7" creationId="{95F47A54-5328-3E4E-D389-6CDECA12BFFC}"/>
          </ac:picMkLst>
        </pc:picChg>
        <pc:picChg chg="add mod">
          <ac:chgData name="Maria Simister" userId="d53a549a-edd6-49fc-833e-0b3b96d4603e" providerId="ADAL" clId="{7422DF4F-A588-4164-9E21-D4920E5D77B5}" dt="2023-07-04T20:15:28.370" v="215" actId="1076"/>
          <ac:picMkLst>
            <pc:docMk/>
            <pc:sldMk cId="3172896434" sldId="309"/>
            <ac:picMk id="10" creationId="{4E741165-31C5-C2E2-088F-C1FE2E1E8316}"/>
          </ac:picMkLst>
        </pc:picChg>
        <pc:picChg chg="del">
          <ac:chgData name="Maria Simister" userId="d53a549a-edd6-49fc-833e-0b3b96d4603e" providerId="ADAL" clId="{7422DF4F-A588-4164-9E21-D4920E5D77B5}" dt="2023-07-04T20:12:44.603" v="190" actId="478"/>
          <ac:picMkLst>
            <pc:docMk/>
            <pc:sldMk cId="3172896434" sldId="309"/>
            <ac:picMk id="12" creationId="{00000000-0000-0000-0000-000000000000}"/>
          </ac:picMkLst>
        </pc:picChg>
      </pc:sldChg>
      <pc:sldChg chg="addSp delSp modSp mod">
        <pc:chgData name="Maria Simister" userId="d53a549a-edd6-49fc-833e-0b3b96d4603e" providerId="ADAL" clId="{7422DF4F-A588-4164-9E21-D4920E5D77B5}" dt="2023-07-04T21:03:30.524" v="473" actId="208"/>
        <pc:sldMkLst>
          <pc:docMk/>
          <pc:sldMk cId="4018115927" sldId="318"/>
        </pc:sldMkLst>
        <pc:picChg chg="add mod">
          <ac:chgData name="Maria Simister" userId="d53a549a-edd6-49fc-833e-0b3b96d4603e" providerId="ADAL" clId="{7422DF4F-A588-4164-9E21-D4920E5D77B5}" dt="2023-07-04T21:03:30.524" v="473" actId="208"/>
          <ac:picMkLst>
            <pc:docMk/>
            <pc:sldMk cId="4018115927" sldId="318"/>
            <ac:picMk id="5" creationId="{576CCFFA-7085-4A1A-F88B-1197E595B998}"/>
          </ac:picMkLst>
        </pc:picChg>
        <pc:picChg chg="del">
          <ac:chgData name="Maria Simister" userId="d53a549a-edd6-49fc-833e-0b3b96d4603e" providerId="ADAL" clId="{7422DF4F-A588-4164-9E21-D4920E5D77B5}" dt="2023-07-04T20:44:21.963" v="357" actId="478"/>
          <ac:picMkLst>
            <pc:docMk/>
            <pc:sldMk cId="4018115927" sldId="318"/>
            <ac:picMk id="9" creationId="{00000000-0000-0000-0000-000000000000}"/>
          </ac:picMkLst>
        </pc:picChg>
        <pc:picChg chg="mod">
          <ac:chgData name="Maria Simister" userId="d53a549a-edd6-49fc-833e-0b3b96d4603e" providerId="ADAL" clId="{7422DF4F-A588-4164-9E21-D4920E5D77B5}" dt="2023-07-04T20:44:03.294" v="356" actId="14100"/>
          <ac:picMkLst>
            <pc:docMk/>
            <pc:sldMk cId="4018115927" sldId="318"/>
            <ac:picMk id="15" creationId="{00000000-0000-0000-0000-000000000000}"/>
          </ac:picMkLst>
        </pc:picChg>
      </pc:sldChg>
      <pc:sldChg chg="addSp delSp modSp mod">
        <pc:chgData name="Maria Simister" userId="d53a549a-edd6-49fc-833e-0b3b96d4603e" providerId="ADAL" clId="{7422DF4F-A588-4164-9E21-D4920E5D77B5}" dt="2023-07-04T21:01:18.538" v="464" actId="1076"/>
        <pc:sldMkLst>
          <pc:docMk/>
          <pc:sldMk cId="1802611708" sldId="319"/>
        </pc:sldMkLst>
        <pc:picChg chg="del">
          <ac:chgData name="Maria Simister" userId="d53a549a-edd6-49fc-833e-0b3b96d4603e" providerId="ADAL" clId="{7422DF4F-A588-4164-9E21-D4920E5D77B5}" dt="2023-07-04T21:00:27.398" v="445" actId="478"/>
          <ac:picMkLst>
            <pc:docMk/>
            <pc:sldMk cId="1802611708" sldId="319"/>
            <ac:picMk id="2" creationId="{00000000-0000-0000-0000-000000000000}"/>
          </ac:picMkLst>
        </pc:picChg>
        <pc:picChg chg="add mod">
          <ac:chgData name="Maria Simister" userId="d53a549a-edd6-49fc-833e-0b3b96d4603e" providerId="ADAL" clId="{7422DF4F-A588-4164-9E21-D4920E5D77B5}" dt="2023-07-04T21:01:18.538" v="464" actId="1076"/>
          <ac:picMkLst>
            <pc:docMk/>
            <pc:sldMk cId="1802611708" sldId="319"/>
            <ac:picMk id="5" creationId="{B524DD04-EE7E-272A-FF30-671B4D3487B8}"/>
          </ac:picMkLst>
        </pc:picChg>
        <pc:picChg chg="mod">
          <ac:chgData name="Maria Simister" userId="d53a549a-edd6-49fc-833e-0b3b96d4603e" providerId="ADAL" clId="{7422DF4F-A588-4164-9E21-D4920E5D77B5}" dt="2023-07-04T21:01:11.173" v="462" actId="1076"/>
          <ac:picMkLst>
            <pc:docMk/>
            <pc:sldMk cId="1802611708" sldId="319"/>
            <ac:picMk id="7" creationId="{00000000-0000-0000-0000-000000000000}"/>
          </ac:picMkLst>
        </pc:picChg>
      </pc:sldChg>
      <pc:sldChg chg="addSp delSp modSp mod">
        <pc:chgData name="Maria Simister" userId="d53a549a-edd6-49fc-833e-0b3b96d4603e" providerId="ADAL" clId="{7422DF4F-A588-4164-9E21-D4920E5D77B5}" dt="2023-07-04T18:19:27.372" v="142" actId="1076"/>
        <pc:sldMkLst>
          <pc:docMk/>
          <pc:sldMk cId="3685014473" sldId="321"/>
        </pc:sldMkLst>
        <pc:spChg chg="mod">
          <ac:chgData name="Maria Simister" userId="d53a549a-edd6-49fc-833e-0b3b96d4603e" providerId="ADAL" clId="{7422DF4F-A588-4164-9E21-D4920E5D77B5}" dt="2023-07-04T18:19:23.759" v="141" actId="20577"/>
          <ac:spMkLst>
            <pc:docMk/>
            <pc:sldMk cId="3685014473" sldId="321"/>
            <ac:spMk id="4" creationId="{00000000-0000-0000-0000-000000000000}"/>
          </ac:spMkLst>
        </pc:spChg>
        <pc:picChg chg="del">
          <ac:chgData name="Maria Simister" userId="d53a549a-edd6-49fc-833e-0b3b96d4603e" providerId="ADAL" clId="{7422DF4F-A588-4164-9E21-D4920E5D77B5}" dt="2023-07-04T18:12:19.250" v="45" actId="478"/>
          <ac:picMkLst>
            <pc:docMk/>
            <pc:sldMk cId="3685014473" sldId="321"/>
            <ac:picMk id="3" creationId="{00000000-0000-0000-0000-000000000000}"/>
          </ac:picMkLst>
        </pc:picChg>
        <pc:picChg chg="mod">
          <ac:chgData name="Maria Simister" userId="d53a549a-edd6-49fc-833e-0b3b96d4603e" providerId="ADAL" clId="{7422DF4F-A588-4164-9E21-D4920E5D77B5}" dt="2023-07-04T18:19:13.203" v="135" actId="1076"/>
          <ac:picMkLst>
            <pc:docMk/>
            <pc:sldMk cId="3685014473" sldId="321"/>
            <ac:picMk id="6" creationId="{00000000-0000-0000-0000-000000000000}"/>
          </ac:picMkLst>
        </pc:picChg>
        <pc:picChg chg="del">
          <ac:chgData name="Maria Simister" userId="d53a549a-edd6-49fc-833e-0b3b96d4603e" providerId="ADAL" clId="{7422DF4F-A588-4164-9E21-D4920E5D77B5}" dt="2023-07-04T18:17:01.568" v="112" actId="478"/>
          <ac:picMkLst>
            <pc:docMk/>
            <pc:sldMk cId="3685014473" sldId="321"/>
            <ac:picMk id="7" creationId="{00000000-0000-0000-0000-000000000000}"/>
          </ac:picMkLst>
        </pc:picChg>
        <pc:picChg chg="mod">
          <ac:chgData name="Maria Simister" userId="d53a549a-edd6-49fc-833e-0b3b96d4603e" providerId="ADAL" clId="{7422DF4F-A588-4164-9E21-D4920E5D77B5}" dt="2023-07-04T18:19:27.372" v="142" actId="1076"/>
          <ac:picMkLst>
            <pc:docMk/>
            <pc:sldMk cId="3685014473" sldId="321"/>
            <ac:picMk id="8" creationId="{00000000-0000-0000-0000-000000000000}"/>
          </ac:picMkLst>
        </pc:picChg>
        <pc:picChg chg="add del mod">
          <ac:chgData name="Maria Simister" userId="d53a549a-edd6-49fc-833e-0b3b96d4603e" providerId="ADAL" clId="{7422DF4F-A588-4164-9E21-D4920E5D77B5}" dt="2023-07-04T18:13:05.771" v="61" actId="478"/>
          <ac:picMkLst>
            <pc:docMk/>
            <pc:sldMk cId="3685014473" sldId="321"/>
            <ac:picMk id="12" creationId="{FBE9CC82-3C61-DBAC-2A56-77A7B3DE742B}"/>
          </ac:picMkLst>
        </pc:picChg>
        <pc:picChg chg="add mod">
          <ac:chgData name="Maria Simister" userId="d53a549a-edd6-49fc-833e-0b3b96d4603e" providerId="ADAL" clId="{7422DF4F-A588-4164-9E21-D4920E5D77B5}" dt="2023-07-04T18:19:09.187" v="134" actId="1076"/>
          <ac:picMkLst>
            <pc:docMk/>
            <pc:sldMk cId="3685014473" sldId="321"/>
            <ac:picMk id="14" creationId="{53DF63A4-726C-C54F-9AF8-A5988395B00E}"/>
          </ac:picMkLst>
        </pc:picChg>
        <pc:picChg chg="add mod">
          <ac:chgData name="Maria Simister" userId="d53a549a-edd6-49fc-833e-0b3b96d4603e" providerId="ADAL" clId="{7422DF4F-A588-4164-9E21-D4920E5D77B5}" dt="2023-07-04T18:18:45.938" v="129" actId="1076"/>
          <ac:picMkLst>
            <pc:docMk/>
            <pc:sldMk cId="3685014473" sldId="321"/>
            <ac:picMk id="16" creationId="{187CF426-55F9-55D3-1459-48F4A57BDF2B}"/>
          </ac:picMkLst>
        </pc:picChg>
      </pc:sldChg>
      <pc:sldChg chg="addSp delSp modSp mod">
        <pc:chgData name="Maria Simister" userId="d53a549a-edd6-49fc-833e-0b3b96d4603e" providerId="ADAL" clId="{7422DF4F-A588-4164-9E21-D4920E5D77B5}" dt="2023-07-04T18:21:26.731" v="164" actId="1076"/>
        <pc:sldMkLst>
          <pc:docMk/>
          <pc:sldMk cId="1216596030" sldId="322"/>
        </pc:sldMkLst>
        <pc:spChg chg="mod">
          <ac:chgData name="Maria Simister" userId="d53a549a-edd6-49fc-833e-0b3b96d4603e" providerId="ADAL" clId="{7422DF4F-A588-4164-9E21-D4920E5D77B5}" dt="2023-07-04T18:16:41.220" v="110" actId="14100"/>
          <ac:spMkLst>
            <pc:docMk/>
            <pc:sldMk cId="1216596030" sldId="322"/>
            <ac:spMk id="8" creationId="{00000000-0000-0000-0000-000000000000}"/>
          </ac:spMkLst>
        </pc:spChg>
        <pc:spChg chg="mod">
          <ac:chgData name="Maria Simister" userId="d53a549a-edd6-49fc-833e-0b3b96d4603e" providerId="ADAL" clId="{7422DF4F-A588-4164-9E21-D4920E5D77B5}" dt="2023-07-04T18:20:30.201" v="154" actId="20577"/>
          <ac:spMkLst>
            <pc:docMk/>
            <pc:sldMk cId="1216596030" sldId="322"/>
            <ac:spMk id="10" creationId="{00000000-0000-0000-0000-000000000000}"/>
          </ac:spMkLst>
        </pc:spChg>
        <pc:picChg chg="del">
          <ac:chgData name="Maria Simister" userId="d53a549a-edd6-49fc-833e-0b3b96d4603e" providerId="ADAL" clId="{7422DF4F-A588-4164-9E21-D4920E5D77B5}" dt="2023-07-04T18:14:05.934" v="68" actId="478"/>
          <ac:picMkLst>
            <pc:docMk/>
            <pc:sldMk cId="1216596030" sldId="322"/>
            <ac:picMk id="3" creationId="{00000000-0000-0000-0000-000000000000}"/>
          </ac:picMkLst>
        </pc:picChg>
        <pc:picChg chg="del">
          <ac:chgData name="Maria Simister" userId="d53a549a-edd6-49fc-833e-0b3b96d4603e" providerId="ADAL" clId="{7422DF4F-A588-4164-9E21-D4920E5D77B5}" dt="2023-07-04T18:12:42.716" v="53" actId="478"/>
          <ac:picMkLst>
            <pc:docMk/>
            <pc:sldMk cId="1216596030" sldId="322"/>
            <ac:picMk id="5" creationId="{00000000-0000-0000-0000-000000000000}"/>
          </ac:picMkLst>
        </pc:picChg>
        <pc:picChg chg="del">
          <ac:chgData name="Maria Simister" userId="d53a549a-edd6-49fc-833e-0b3b96d4603e" providerId="ADAL" clId="{7422DF4F-A588-4164-9E21-D4920E5D77B5}" dt="2023-07-04T18:14:49.436" v="77" actId="478"/>
          <ac:picMkLst>
            <pc:docMk/>
            <pc:sldMk cId="1216596030" sldId="322"/>
            <ac:picMk id="6" creationId="{00000000-0000-0000-0000-000000000000}"/>
          </ac:picMkLst>
        </pc:picChg>
        <pc:picChg chg="del">
          <ac:chgData name="Maria Simister" userId="d53a549a-edd6-49fc-833e-0b3b96d4603e" providerId="ADAL" clId="{7422DF4F-A588-4164-9E21-D4920E5D77B5}" dt="2023-07-04T18:15:38.008" v="83" actId="478"/>
          <ac:picMkLst>
            <pc:docMk/>
            <pc:sldMk cId="1216596030" sldId="322"/>
            <ac:picMk id="7" creationId="{00000000-0000-0000-0000-000000000000}"/>
          </ac:picMkLst>
        </pc:picChg>
        <pc:picChg chg="add mod">
          <ac:chgData name="Maria Simister" userId="d53a549a-edd6-49fc-833e-0b3b96d4603e" providerId="ADAL" clId="{7422DF4F-A588-4164-9E21-D4920E5D77B5}" dt="2023-07-04T18:21:24.690" v="163" actId="1076"/>
          <ac:picMkLst>
            <pc:docMk/>
            <pc:sldMk cId="1216596030" sldId="322"/>
            <ac:picMk id="9" creationId="{5553E03A-BFDB-CE9D-C5B8-F709B9CA10D9}"/>
          </ac:picMkLst>
        </pc:picChg>
        <pc:picChg chg="add mod">
          <ac:chgData name="Maria Simister" userId="d53a549a-edd6-49fc-833e-0b3b96d4603e" providerId="ADAL" clId="{7422DF4F-A588-4164-9E21-D4920E5D77B5}" dt="2023-07-04T18:21:26.731" v="164" actId="1076"/>
          <ac:picMkLst>
            <pc:docMk/>
            <pc:sldMk cId="1216596030" sldId="322"/>
            <ac:picMk id="14" creationId="{965E76D9-76B0-A286-8DC7-30F9C7F9F32B}"/>
          </ac:picMkLst>
        </pc:picChg>
        <pc:picChg chg="add mod">
          <ac:chgData name="Maria Simister" userId="d53a549a-edd6-49fc-833e-0b3b96d4603e" providerId="ADAL" clId="{7422DF4F-A588-4164-9E21-D4920E5D77B5}" dt="2023-07-04T18:21:18.173" v="161" actId="1076"/>
          <ac:picMkLst>
            <pc:docMk/>
            <pc:sldMk cId="1216596030" sldId="322"/>
            <ac:picMk id="16" creationId="{7A8D5CA8-6F45-18B9-908C-88154288ABE2}"/>
          </ac:picMkLst>
        </pc:picChg>
        <pc:picChg chg="add mod">
          <ac:chgData name="Maria Simister" userId="d53a549a-edd6-49fc-833e-0b3b96d4603e" providerId="ADAL" clId="{7422DF4F-A588-4164-9E21-D4920E5D77B5}" dt="2023-07-04T18:21:20.956" v="162" actId="1076"/>
          <ac:picMkLst>
            <pc:docMk/>
            <pc:sldMk cId="1216596030" sldId="322"/>
            <ac:picMk id="18" creationId="{48748280-B180-A8C4-135B-BFEA0D794517}"/>
          </ac:picMkLst>
        </pc:picChg>
        <pc:picChg chg="add mod">
          <ac:chgData name="Maria Simister" userId="d53a549a-edd6-49fc-833e-0b3b96d4603e" providerId="ADAL" clId="{7422DF4F-A588-4164-9E21-D4920E5D77B5}" dt="2023-07-04T18:21:12.690" v="160" actId="208"/>
          <ac:picMkLst>
            <pc:docMk/>
            <pc:sldMk cId="1216596030" sldId="322"/>
            <ac:picMk id="20" creationId="{5614C05F-1DB1-5884-57BC-5A7165EA517B}"/>
          </ac:picMkLst>
        </pc:picChg>
      </pc:sldChg>
      <pc:sldChg chg="addSp delSp modSp mod">
        <pc:chgData name="Maria Simister" userId="d53a549a-edd6-49fc-833e-0b3b96d4603e" providerId="ADAL" clId="{7422DF4F-A588-4164-9E21-D4920E5D77B5}" dt="2023-07-05T17:57:53.367" v="717" actId="1076"/>
        <pc:sldMkLst>
          <pc:docMk/>
          <pc:sldMk cId="2758413946" sldId="326"/>
        </pc:sldMkLst>
        <pc:picChg chg="del">
          <ac:chgData name="Maria Simister" userId="d53a549a-edd6-49fc-833e-0b3b96d4603e" providerId="ADAL" clId="{7422DF4F-A588-4164-9E21-D4920E5D77B5}" dt="2023-07-04T18:22:09.459" v="165" actId="478"/>
          <ac:picMkLst>
            <pc:docMk/>
            <pc:sldMk cId="2758413946" sldId="326"/>
            <ac:picMk id="4" creationId="{00000000-0000-0000-0000-000000000000}"/>
          </ac:picMkLst>
        </pc:picChg>
        <pc:picChg chg="add mod">
          <ac:chgData name="Maria Simister" userId="d53a549a-edd6-49fc-833e-0b3b96d4603e" providerId="ADAL" clId="{7422DF4F-A588-4164-9E21-D4920E5D77B5}" dt="2023-07-05T17:57:53.367" v="717" actId="1076"/>
          <ac:picMkLst>
            <pc:docMk/>
            <pc:sldMk cId="2758413946" sldId="326"/>
            <ac:picMk id="4" creationId="{71756A78-E56B-D7F7-DAC6-244A2CE88B11}"/>
          </ac:picMkLst>
        </pc:picChg>
        <pc:picChg chg="mod">
          <ac:chgData name="Maria Simister" userId="d53a549a-edd6-49fc-833e-0b3b96d4603e" providerId="ADAL" clId="{7422DF4F-A588-4164-9E21-D4920E5D77B5}" dt="2023-07-05T17:57:51.759" v="716" actId="14100"/>
          <ac:picMkLst>
            <pc:docMk/>
            <pc:sldMk cId="2758413946" sldId="326"/>
            <ac:picMk id="8" creationId="{00000000-0000-0000-0000-000000000000}"/>
          </ac:picMkLst>
        </pc:picChg>
      </pc:sldChg>
      <pc:sldChg chg="del">
        <pc:chgData name="Maria Simister" userId="d53a549a-edd6-49fc-833e-0b3b96d4603e" providerId="ADAL" clId="{7422DF4F-A588-4164-9E21-D4920E5D77B5}" dt="2023-07-04T20:31:49.688" v="286" actId="2696"/>
        <pc:sldMkLst>
          <pc:docMk/>
          <pc:sldMk cId="571787331" sldId="329"/>
        </pc:sldMkLst>
      </pc:sldChg>
      <pc:sldChg chg="modSp mod">
        <pc:chgData name="Maria Simister" userId="d53a549a-edd6-49fc-833e-0b3b96d4603e" providerId="ADAL" clId="{7422DF4F-A588-4164-9E21-D4920E5D77B5}" dt="2023-07-05T17:53:13.364" v="685" actId="20577"/>
        <pc:sldMkLst>
          <pc:docMk/>
          <pc:sldMk cId="3146684182" sldId="330"/>
        </pc:sldMkLst>
        <pc:spChg chg="mod">
          <ac:chgData name="Maria Simister" userId="d53a549a-edd6-49fc-833e-0b3b96d4603e" providerId="ADAL" clId="{7422DF4F-A588-4164-9E21-D4920E5D77B5}" dt="2023-07-05T17:53:13.364" v="685" actId="20577"/>
          <ac:spMkLst>
            <pc:docMk/>
            <pc:sldMk cId="3146684182" sldId="330"/>
            <ac:spMk id="3" creationId="{EFF90899-3BF9-4F0D-8500-4144B51421C9}"/>
          </ac:spMkLst>
        </pc:spChg>
      </pc:sldChg>
      <pc:sldChg chg="addSp delSp modSp mod">
        <pc:chgData name="Maria Simister" userId="d53a549a-edd6-49fc-833e-0b3b96d4603e" providerId="ADAL" clId="{7422DF4F-A588-4164-9E21-D4920E5D77B5}" dt="2023-07-05T17:50:01.057" v="665" actId="20577"/>
        <pc:sldMkLst>
          <pc:docMk/>
          <pc:sldMk cId="1382527086" sldId="331"/>
        </pc:sldMkLst>
        <pc:spChg chg="mod">
          <ac:chgData name="Maria Simister" userId="d53a549a-edd6-49fc-833e-0b3b96d4603e" providerId="ADAL" clId="{7422DF4F-A588-4164-9E21-D4920E5D77B5}" dt="2023-07-05T17:45:53.645" v="554" actId="14100"/>
          <ac:spMkLst>
            <pc:docMk/>
            <pc:sldMk cId="1382527086" sldId="331"/>
            <ac:spMk id="7" creationId="{A2C91472-EA4F-482F-A76C-36A0D55B954B}"/>
          </ac:spMkLst>
        </pc:spChg>
        <pc:spChg chg="mod">
          <ac:chgData name="Maria Simister" userId="d53a549a-edd6-49fc-833e-0b3b96d4603e" providerId="ADAL" clId="{7422DF4F-A588-4164-9E21-D4920E5D77B5}" dt="2023-07-05T17:50:01.057" v="665" actId="20577"/>
          <ac:spMkLst>
            <pc:docMk/>
            <pc:sldMk cId="1382527086" sldId="331"/>
            <ac:spMk id="8" creationId="{A9C415A2-2EC6-4163-8083-1454B978F183}"/>
          </ac:spMkLst>
        </pc:spChg>
        <pc:spChg chg="mod">
          <ac:chgData name="Maria Simister" userId="d53a549a-edd6-49fc-833e-0b3b96d4603e" providerId="ADAL" clId="{7422DF4F-A588-4164-9E21-D4920E5D77B5}" dt="2023-07-05T17:49:47.549" v="646" actId="20577"/>
          <ac:spMkLst>
            <pc:docMk/>
            <pc:sldMk cId="1382527086" sldId="331"/>
            <ac:spMk id="9" creationId="{D7CA97DC-0371-493D-BD32-E574CB2504BB}"/>
          </ac:spMkLst>
        </pc:spChg>
        <pc:spChg chg="del mod">
          <ac:chgData name="Maria Simister" userId="d53a549a-edd6-49fc-833e-0b3b96d4603e" providerId="ADAL" clId="{7422DF4F-A588-4164-9E21-D4920E5D77B5}" dt="2023-07-04T20:30:01.845" v="268" actId="478"/>
          <ac:spMkLst>
            <pc:docMk/>
            <pc:sldMk cId="1382527086" sldId="331"/>
            <ac:spMk id="10" creationId="{7D90F828-B9E0-E41C-BA6B-C7DD200963C8}"/>
          </ac:spMkLst>
        </pc:spChg>
        <pc:spChg chg="add del mod">
          <ac:chgData name="Maria Simister" userId="d53a549a-edd6-49fc-833e-0b3b96d4603e" providerId="ADAL" clId="{7422DF4F-A588-4164-9E21-D4920E5D77B5}" dt="2023-07-05T17:45:44.715" v="551"/>
          <ac:spMkLst>
            <pc:docMk/>
            <pc:sldMk cId="1382527086" sldId="331"/>
            <ac:spMk id="13" creationId="{D2C43E7A-2216-6DA2-B75C-517382EC5FF9}"/>
          </ac:spMkLst>
        </pc:spChg>
        <pc:spChg chg="add del mod">
          <ac:chgData name="Maria Simister" userId="d53a549a-edd6-49fc-833e-0b3b96d4603e" providerId="ADAL" clId="{7422DF4F-A588-4164-9E21-D4920E5D77B5}" dt="2023-07-05T17:45:44.715" v="553"/>
          <ac:spMkLst>
            <pc:docMk/>
            <pc:sldMk cId="1382527086" sldId="331"/>
            <ac:spMk id="14" creationId="{D396254B-9D54-5B55-1309-27B30D421037}"/>
          </ac:spMkLst>
        </pc:spChg>
        <pc:spChg chg="add del mod">
          <ac:chgData name="Maria Simister" userId="d53a549a-edd6-49fc-833e-0b3b96d4603e" providerId="ADAL" clId="{7422DF4F-A588-4164-9E21-D4920E5D77B5}" dt="2023-07-05T17:46:40.012" v="562"/>
          <ac:spMkLst>
            <pc:docMk/>
            <pc:sldMk cId="1382527086" sldId="331"/>
            <ac:spMk id="15" creationId="{A6927B43-66B2-5AA9-8A65-86C93AC81F2C}"/>
          </ac:spMkLst>
        </pc:spChg>
        <pc:spChg chg="add del mod">
          <ac:chgData name="Maria Simister" userId="d53a549a-edd6-49fc-833e-0b3b96d4603e" providerId="ADAL" clId="{7422DF4F-A588-4164-9E21-D4920E5D77B5}" dt="2023-07-05T17:47:48.428" v="601" actId="122"/>
          <ac:spMkLst>
            <pc:docMk/>
            <pc:sldMk cId="1382527086" sldId="331"/>
            <ac:spMk id="16" creationId="{D3039CB1-D504-03D4-3358-49170DFD9CD3}"/>
          </ac:spMkLst>
        </pc:spChg>
        <pc:spChg chg="add mod">
          <ac:chgData name="Maria Simister" userId="d53a549a-edd6-49fc-833e-0b3b96d4603e" providerId="ADAL" clId="{7422DF4F-A588-4164-9E21-D4920E5D77B5}" dt="2023-07-05T17:49:20.603" v="625" actId="122"/>
          <ac:spMkLst>
            <pc:docMk/>
            <pc:sldMk cId="1382527086" sldId="331"/>
            <ac:spMk id="17" creationId="{DB7AF42B-8B40-21CC-3490-0B391F215BBD}"/>
          </ac:spMkLst>
        </pc:spChg>
        <pc:picChg chg="add mod">
          <ac:chgData name="Maria Simister" userId="d53a549a-edd6-49fc-833e-0b3b96d4603e" providerId="ADAL" clId="{7422DF4F-A588-4164-9E21-D4920E5D77B5}" dt="2023-07-05T17:43:43.732" v="534" actId="1076"/>
          <ac:picMkLst>
            <pc:docMk/>
            <pc:sldMk cId="1382527086" sldId="331"/>
            <ac:picMk id="4" creationId="{984EDDB7-CB77-93AA-5C32-C13B4CDA4C0D}"/>
          </ac:picMkLst>
        </pc:picChg>
        <pc:picChg chg="mod">
          <ac:chgData name="Maria Simister" userId="d53a549a-edd6-49fc-833e-0b3b96d4603e" providerId="ADAL" clId="{7422DF4F-A588-4164-9E21-D4920E5D77B5}" dt="2023-07-05T17:49:33.313" v="626" actId="1076"/>
          <ac:picMkLst>
            <pc:docMk/>
            <pc:sldMk cId="1382527086" sldId="331"/>
            <ac:picMk id="5" creationId="{AD839A63-CF47-4A29-8EB5-658957C4C29E}"/>
          </ac:picMkLst>
        </pc:picChg>
        <pc:picChg chg="mod">
          <ac:chgData name="Maria Simister" userId="d53a549a-edd6-49fc-833e-0b3b96d4603e" providerId="ADAL" clId="{7422DF4F-A588-4164-9E21-D4920E5D77B5}" dt="2023-07-05T17:44:08.480" v="539" actId="14100"/>
          <ac:picMkLst>
            <pc:docMk/>
            <pc:sldMk cId="1382527086" sldId="331"/>
            <ac:picMk id="6" creationId="{08EEEC86-6CE6-4CA9-97C2-30E66528B4BE}"/>
          </ac:picMkLst>
        </pc:picChg>
        <pc:picChg chg="add mod">
          <ac:chgData name="Maria Simister" userId="d53a549a-edd6-49fc-833e-0b3b96d4603e" providerId="ADAL" clId="{7422DF4F-A588-4164-9E21-D4920E5D77B5}" dt="2023-07-05T17:43:37.846" v="532" actId="688"/>
          <ac:picMkLst>
            <pc:docMk/>
            <pc:sldMk cId="1382527086" sldId="331"/>
            <ac:picMk id="10" creationId="{ADE289A3-5C8E-C7BA-92C6-5A8B6EC77C3A}"/>
          </ac:picMkLst>
        </pc:picChg>
        <pc:picChg chg="add mod">
          <ac:chgData name="Maria Simister" userId="d53a549a-edd6-49fc-833e-0b3b96d4603e" providerId="ADAL" clId="{7422DF4F-A588-4164-9E21-D4920E5D77B5}" dt="2023-07-05T17:43:56.970" v="537" actId="1076"/>
          <ac:picMkLst>
            <pc:docMk/>
            <pc:sldMk cId="1382527086" sldId="331"/>
            <ac:picMk id="12" creationId="{A24149EE-B3D5-DAE3-E551-6C41D03050BA}"/>
          </ac:picMkLst>
        </pc:picChg>
      </pc:sldChg>
      <pc:sldChg chg="new del">
        <pc:chgData name="Maria Simister" userId="d53a549a-edd6-49fc-833e-0b3b96d4603e" providerId="ADAL" clId="{7422DF4F-A588-4164-9E21-D4920E5D77B5}" dt="2023-07-04T18:01:39.113" v="15" actId="2696"/>
        <pc:sldMkLst>
          <pc:docMk/>
          <pc:sldMk cId="865775319" sldId="332"/>
        </pc:sldMkLst>
      </pc:sldChg>
      <pc:sldChg chg="addSp delSp modSp new del mod">
        <pc:chgData name="Maria Simister" userId="d53a549a-edd6-49fc-833e-0b3b96d4603e" providerId="ADAL" clId="{7422DF4F-A588-4164-9E21-D4920E5D77B5}" dt="2023-07-04T20:55:07.142" v="444" actId="47"/>
        <pc:sldMkLst>
          <pc:docMk/>
          <pc:sldMk cId="3762989117" sldId="332"/>
        </pc:sldMkLst>
        <pc:spChg chg="mod">
          <ac:chgData name="Maria Simister" userId="d53a549a-edd6-49fc-833e-0b3b96d4603e" providerId="ADAL" clId="{7422DF4F-A588-4164-9E21-D4920E5D77B5}" dt="2023-07-04T18:02:07.644" v="37" actId="20577"/>
          <ac:spMkLst>
            <pc:docMk/>
            <pc:sldMk cId="3762989117" sldId="332"/>
            <ac:spMk id="2" creationId="{8624C04A-F1C0-9DCC-FDD8-E5A7A63DA759}"/>
          </ac:spMkLst>
        </pc:spChg>
        <pc:picChg chg="add del mod">
          <ac:chgData name="Maria Simister" userId="d53a549a-edd6-49fc-833e-0b3b96d4603e" providerId="ADAL" clId="{7422DF4F-A588-4164-9E21-D4920E5D77B5}" dt="2023-07-04T18:04:48.763" v="44" actId="478"/>
          <ac:picMkLst>
            <pc:docMk/>
            <pc:sldMk cId="3762989117" sldId="332"/>
            <ac:picMk id="4" creationId="{937DC418-A1F2-0895-01C5-596EB0583D7E}"/>
          </ac:picMkLst>
        </pc:picChg>
      </pc:sldChg>
      <pc:sldChg chg="addSp delSp modSp new mod">
        <pc:chgData name="Maria Simister" userId="d53a549a-edd6-49fc-833e-0b3b96d4603e" providerId="ADAL" clId="{7422DF4F-A588-4164-9E21-D4920E5D77B5}" dt="2023-07-05T17:55:37.675" v="705" actId="1076"/>
        <pc:sldMkLst>
          <pc:docMk/>
          <pc:sldMk cId="4007306346" sldId="333"/>
        </pc:sldMkLst>
        <pc:spChg chg="add mod">
          <ac:chgData name="Maria Simister" userId="d53a549a-edd6-49fc-833e-0b3b96d4603e" providerId="ADAL" clId="{7422DF4F-A588-4164-9E21-D4920E5D77B5}" dt="2023-07-04T20:42:31.147" v="354" actId="14100"/>
          <ac:spMkLst>
            <pc:docMk/>
            <pc:sldMk cId="4007306346" sldId="333"/>
            <ac:spMk id="8" creationId="{C5217AD6-58F0-2183-5F90-F203A3B9E31E}"/>
          </ac:spMkLst>
        </pc:spChg>
        <pc:picChg chg="add mod">
          <ac:chgData name="Maria Simister" userId="d53a549a-edd6-49fc-833e-0b3b96d4603e" providerId="ADAL" clId="{7422DF4F-A588-4164-9E21-D4920E5D77B5}" dt="2023-07-05T17:52:53.937" v="666" actId="14100"/>
          <ac:picMkLst>
            <pc:docMk/>
            <pc:sldMk cId="4007306346" sldId="333"/>
            <ac:picMk id="3" creationId="{11906752-8F35-8B6B-E3E0-19110AC5D448}"/>
          </ac:picMkLst>
        </pc:picChg>
        <pc:picChg chg="add del mod">
          <ac:chgData name="Maria Simister" userId="d53a549a-edd6-49fc-833e-0b3b96d4603e" providerId="ADAL" clId="{7422DF4F-A588-4164-9E21-D4920E5D77B5}" dt="2023-07-05T17:55:19.338" v="697"/>
          <ac:picMkLst>
            <pc:docMk/>
            <pc:sldMk cId="4007306346" sldId="333"/>
            <ac:picMk id="4" creationId="{0CCD1735-66EA-7CC6-AF08-DB9885A3161F}"/>
          </ac:picMkLst>
        </pc:picChg>
        <pc:picChg chg="add mod">
          <ac:chgData name="Maria Simister" userId="d53a549a-edd6-49fc-833e-0b3b96d4603e" providerId="ADAL" clId="{7422DF4F-A588-4164-9E21-D4920E5D77B5}" dt="2023-07-04T20:49:43.979" v="359" actId="1076"/>
          <ac:picMkLst>
            <pc:docMk/>
            <pc:sldMk cId="4007306346" sldId="333"/>
            <ac:picMk id="5" creationId="{C1D9273A-0BFA-77CB-6BA0-459145A6AE4D}"/>
          </ac:picMkLst>
        </pc:picChg>
        <pc:picChg chg="add del mod">
          <ac:chgData name="Maria Simister" userId="d53a549a-edd6-49fc-833e-0b3b96d4603e" providerId="ADAL" clId="{7422DF4F-A588-4164-9E21-D4920E5D77B5}" dt="2023-07-05T17:55:20.741" v="698" actId="478"/>
          <ac:picMkLst>
            <pc:docMk/>
            <pc:sldMk cId="4007306346" sldId="333"/>
            <ac:picMk id="7" creationId="{AB9682D6-5FCD-59F9-B47E-C2A541A857BF}"/>
          </ac:picMkLst>
        </pc:picChg>
        <pc:picChg chg="add mod">
          <ac:chgData name="Maria Simister" userId="d53a549a-edd6-49fc-833e-0b3b96d4603e" providerId="ADAL" clId="{7422DF4F-A588-4164-9E21-D4920E5D77B5}" dt="2023-07-05T17:55:37.675" v="705" actId="1076"/>
          <ac:picMkLst>
            <pc:docMk/>
            <pc:sldMk cId="4007306346" sldId="333"/>
            <ac:picMk id="9" creationId="{3E32E1CE-3DBC-0E28-2D08-7CCE3E7F44D9}"/>
          </ac:picMkLst>
        </pc:picChg>
        <pc:picChg chg="add del mod">
          <ac:chgData name="Maria Simister" userId="d53a549a-edd6-49fc-833e-0b3b96d4603e" providerId="ADAL" clId="{7422DF4F-A588-4164-9E21-D4920E5D77B5}" dt="2023-07-04T20:51:07.663" v="375" actId="478"/>
          <ac:picMkLst>
            <pc:docMk/>
            <pc:sldMk cId="4007306346" sldId="333"/>
            <ac:picMk id="10" creationId="{4B248E21-63DC-8246-52F7-23ADABAB1FF2}"/>
          </ac:picMkLst>
        </pc:picChg>
      </pc:sldChg>
      <pc:sldMasterChg chg="del delSldLayout">
        <pc:chgData name="Maria Simister" userId="d53a549a-edd6-49fc-833e-0b3b96d4603e" providerId="ADAL" clId="{7422DF4F-A588-4164-9E21-D4920E5D77B5}" dt="2023-07-04T20:31:49.688" v="286" actId="2696"/>
        <pc:sldMasterMkLst>
          <pc:docMk/>
          <pc:sldMasterMk cId="2400098513" sldId="2147483761"/>
        </pc:sldMasterMkLst>
        <pc:sldLayoutChg chg="del">
          <pc:chgData name="Maria Simister" userId="d53a549a-edd6-49fc-833e-0b3b96d4603e" providerId="ADAL" clId="{7422DF4F-A588-4164-9E21-D4920E5D77B5}" dt="2023-07-04T20:31:49.688" v="286" actId="2696"/>
          <pc:sldLayoutMkLst>
            <pc:docMk/>
            <pc:sldMasterMk cId="2400098513" sldId="2147483761"/>
            <pc:sldLayoutMk cId="2847773779" sldId="2147483762"/>
          </pc:sldLayoutMkLst>
        </pc:sldLayoutChg>
        <pc:sldLayoutChg chg="del">
          <pc:chgData name="Maria Simister" userId="d53a549a-edd6-49fc-833e-0b3b96d4603e" providerId="ADAL" clId="{7422DF4F-A588-4164-9E21-D4920E5D77B5}" dt="2023-07-04T20:31:49.688" v="286" actId="2696"/>
          <pc:sldLayoutMkLst>
            <pc:docMk/>
            <pc:sldMasterMk cId="2400098513" sldId="2147483761"/>
            <pc:sldLayoutMk cId="1298991774" sldId="2147483763"/>
          </pc:sldLayoutMkLst>
        </pc:sldLayoutChg>
        <pc:sldLayoutChg chg="del">
          <pc:chgData name="Maria Simister" userId="d53a549a-edd6-49fc-833e-0b3b96d4603e" providerId="ADAL" clId="{7422DF4F-A588-4164-9E21-D4920E5D77B5}" dt="2023-07-04T20:31:49.688" v="286" actId="2696"/>
          <pc:sldLayoutMkLst>
            <pc:docMk/>
            <pc:sldMasterMk cId="2400098513" sldId="2147483761"/>
            <pc:sldLayoutMk cId="1371827638" sldId="2147483764"/>
          </pc:sldLayoutMkLst>
        </pc:sldLayoutChg>
        <pc:sldLayoutChg chg="del">
          <pc:chgData name="Maria Simister" userId="d53a549a-edd6-49fc-833e-0b3b96d4603e" providerId="ADAL" clId="{7422DF4F-A588-4164-9E21-D4920E5D77B5}" dt="2023-07-04T20:31:49.688" v="286" actId="2696"/>
          <pc:sldLayoutMkLst>
            <pc:docMk/>
            <pc:sldMasterMk cId="2400098513" sldId="2147483761"/>
            <pc:sldLayoutMk cId="1138387619" sldId="2147483765"/>
          </pc:sldLayoutMkLst>
        </pc:sldLayoutChg>
        <pc:sldLayoutChg chg="del">
          <pc:chgData name="Maria Simister" userId="d53a549a-edd6-49fc-833e-0b3b96d4603e" providerId="ADAL" clId="{7422DF4F-A588-4164-9E21-D4920E5D77B5}" dt="2023-07-04T20:31:49.688" v="286" actId="2696"/>
          <pc:sldLayoutMkLst>
            <pc:docMk/>
            <pc:sldMasterMk cId="2400098513" sldId="2147483761"/>
            <pc:sldLayoutMk cId="3516229623" sldId="2147483766"/>
          </pc:sldLayoutMkLst>
        </pc:sldLayoutChg>
        <pc:sldLayoutChg chg="del">
          <pc:chgData name="Maria Simister" userId="d53a549a-edd6-49fc-833e-0b3b96d4603e" providerId="ADAL" clId="{7422DF4F-A588-4164-9E21-D4920E5D77B5}" dt="2023-07-04T20:31:49.688" v="286" actId="2696"/>
          <pc:sldLayoutMkLst>
            <pc:docMk/>
            <pc:sldMasterMk cId="2400098513" sldId="2147483761"/>
            <pc:sldLayoutMk cId="325482729" sldId="2147483767"/>
          </pc:sldLayoutMkLst>
        </pc:sldLayoutChg>
        <pc:sldLayoutChg chg="del">
          <pc:chgData name="Maria Simister" userId="d53a549a-edd6-49fc-833e-0b3b96d4603e" providerId="ADAL" clId="{7422DF4F-A588-4164-9E21-D4920E5D77B5}" dt="2023-07-04T20:31:49.688" v="286" actId="2696"/>
          <pc:sldLayoutMkLst>
            <pc:docMk/>
            <pc:sldMasterMk cId="2400098513" sldId="2147483761"/>
            <pc:sldLayoutMk cId="396921864" sldId="2147483768"/>
          </pc:sldLayoutMkLst>
        </pc:sldLayoutChg>
        <pc:sldLayoutChg chg="del">
          <pc:chgData name="Maria Simister" userId="d53a549a-edd6-49fc-833e-0b3b96d4603e" providerId="ADAL" clId="{7422DF4F-A588-4164-9E21-D4920E5D77B5}" dt="2023-07-04T20:31:49.688" v="286" actId="2696"/>
          <pc:sldLayoutMkLst>
            <pc:docMk/>
            <pc:sldMasterMk cId="2400098513" sldId="2147483761"/>
            <pc:sldLayoutMk cId="43468929" sldId="2147483769"/>
          </pc:sldLayoutMkLst>
        </pc:sldLayoutChg>
        <pc:sldLayoutChg chg="del">
          <pc:chgData name="Maria Simister" userId="d53a549a-edd6-49fc-833e-0b3b96d4603e" providerId="ADAL" clId="{7422DF4F-A588-4164-9E21-D4920E5D77B5}" dt="2023-07-04T20:31:49.688" v="286" actId="2696"/>
          <pc:sldLayoutMkLst>
            <pc:docMk/>
            <pc:sldMasterMk cId="2400098513" sldId="2147483761"/>
            <pc:sldLayoutMk cId="141184088" sldId="2147483770"/>
          </pc:sldLayoutMkLst>
        </pc:sldLayoutChg>
        <pc:sldLayoutChg chg="del">
          <pc:chgData name="Maria Simister" userId="d53a549a-edd6-49fc-833e-0b3b96d4603e" providerId="ADAL" clId="{7422DF4F-A588-4164-9E21-D4920E5D77B5}" dt="2023-07-04T20:31:49.688" v="286" actId="2696"/>
          <pc:sldLayoutMkLst>
            <pc:docMk/>
            <pc:sldMasterMk cId="2400098513" sldId="2147483761"/>
            <pc:sldLayoutMk cId="1228770499" sldId="2147483771"/>
          </pc:sldLayoutMkLst>
        </pc:sldLayoutChg>
        <pc:sldLayoutChg chg="del">
          <pc:chgData name="Maria Simister" userId="d53a549a-edd6-49fc-833e-0b3b96d4603e" providerId="ADAL" clId="{7422DF4F-A588-4164-9E21-D4920E5D77B5}" dt="2023-07-04T20:31:49.688" v="286" actId="2696"/>
          <pc:sldLayoutMkLst>
            <pc:docMk/>
            <pc:sldMasterMk cId="2400098513" sldId="2147483761"/>
            <pc:sldLayoutMk cId="3394020825" sldId="2147483772"/>
          </pc:sldLayoutMkLst>
        </pc:sldLayoutChg>
        <pc:sldLayoutChg chg="del">
          <pc:chgData name="Maria Simister" userId="d53a549a-edd6-49fc-833e-0b3b96d4603e" providerId="ADAL" clId="{7422DF4F-A588-4164-9E21-D4920E5D77B5}" dt="2023-07-04T20:31:49.688" v="286" actId="2696"/>
          <pc:sldLayoutMkLst>
            <pc:docMk/>
            <pc:sldMasterMk cId="2400098513" sldId="2147483761"/>
            <pc:sldLayoutMk cId="4126701488" sldId="2147483773"/>
          </pc:sldLayoutMkLst>
        </pc:sldLayoutChg>
        <pc:sldLayoutChg chg="del">
          <pc:chgData name="Maria Simister" userId="d53a549a-edd6-49fc-833e-0b3b96d4603e" providerId="ADAL" clId="{7422DF4F-A588-4164-9E21-D4920E5D77B5}" dt="2023-07-04T20:31:49.688" v="286" actId="2696"/>
          <pc:sldLayoutMkLst>
            <pc:docMk/>
            <pc:sldMasterMk cId="2400098513" sldId="2147483761"/>
            <pc:sldLayoutMk cId="85787613" sldId="2147483774"/>
          </pc:sldLayoutMkLst>
        </pc:sldLayoutChg>
        <pc:sldLayoutChg chg="del">
          <pc:chgData name="Maria Simister" userId="d53a549a-edd6-49fc-833e-0b3b96d4603e" providerId="ADAL" clId="{7422DF4F-A588-4164-9E21-D4920E5D77B5}" dt="2023-07-04T20:31:49.688" v="286" actId="2696"/>
          <pc:sldLayoutMkLst>
            <pc:docMk/>
            <pc:sldMasterMk cId="2400098513" sldId="2147483761"/>
            <pc:sldLayoutMk cId="237548956" sldId="2147483775"/>
          </pc:sldLayoutMkLst>
        </pc:sldLayoutChg>
        <pc:sldLayoutChg chg="del">
          <pc:chgData name="Maria Simister" userId="d53a549a-edd6-49fc-833e-0b3b96d4603e" providerId="ADAL" clId="{7422DF4F-A588-4164-9E21-D4920E5D77B5}" dt="2023-07-04T20:31:49.688" v="286" actId="2696"/>
          <pc:sldLayoutMkLst>
            <pc:docMk/>
            <pc:sldMasterMk cId="2400098513" sldId="2147483761"/>
            <pc:sldLayoutMk cId="4118138466" sldId="2147483776"/>
          </pc:sldLayoutMkLst>
        </pc:sldLayoutChg>
        <pc:sldLayoutChg chg="del">
          <pc:chgData name="Maria Simister" userId="d53a549a-edd6-49fc-833e-0b3b96d4603e" providerId="ADAL" clId="{7422DF4F-A588-4164-9E21-D4920E5D77B5}" dt="2023-07-04T20:31:49.688" v="286" actId="2696"/>
          <pc:sldLayoutMkLst>
            <pc:docMk/>
            <pc:sldMasterMk cId="2400098513" sldId="2147483761"/>
            <pc:sldLayoutMk cId="2252121805" sldId="2147483777"/>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29C705-81CE-46D2-90EB-FDD7957F9E51}"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633B78A0-9313-468E-9D73-44A84DDD8D6E}">
      <dgm:prSet phldrT="[Text]"/>
      <dgm:spPr/>
      <dgm:t>
        <a:bodyPr/>
        <a:lstStyle/>
        <a:p>
          <a:r>
            <a:rPr lang="en-US"/>
            <a:t>3 prime areas</a:t>
          </a:r>
          <a:endParaRPr lang="en-US" dirty="0"/>
        </a:p>
      </dgm:t>
    </dgm:pt>
    <dgm:pt modelId="{D178EC30-7AC5-4F10-8F38-EFD2825A7122}" type="parTrans" cxnId="{9183E0D7-F087-4ED3-A3D5-19B30DF17ECC}">
      <dgm:prSet/>
      <dgm:spPr/>
      <dgm:t>
        <a:bodyPr/>
        <a:lstStyle/>
        <a:p>
          <a:endParaRPr lang="en-US"/>
        </a:p>
      </dgm:t>
    </dgm:pt>
    <dgm:pt modelId="{32246BDC-A1B3-4415-B217-39452390790F}" type="sibTrans" cxnId="{9183E0D7-F087-4ED3-A3D5-19B30DF17ECC}">
      <dgm:prSet/>
      <dgm:spPr/>
      <dgm:t>
        <a:bodyPr/>
        <a:lstStyle/>
        <a:p>
          <a:endParaRPr lang="en-US"/>
        </a:p>
      </dgm:t>
    </dgm:pt>
    <dgm:pt modelId="{124A0D37-3EA1-45DB-BD11-85C66B17FEAA}">
      <dgm:prSet phldrT="[Text]"/>
      <dgm:spPr/>
      <dgm:t>
        <a:bodyPr/>
        <a:lstStyle/>
        <a:p>
          <a:r>
            <a:rPr lang="en-US" dirty="0"/>
            <a:t>4 specific areas</a:t>
          </a:r>
        </a:p>
      </dgm:t>
    </dgm:pt>
    <dgm:pt modelId="{C66C2DD6-7DC1-4203-A602-A2B5A842AB16}" type="parTrans" cxnId="{41BB8FB9-C091-4A9A-BB6B-A2DCB1708C91}">
      <dgm:prSet/>
      <dgm:spPr/>
      <dgm:t>
        <a:bodyPr/>
        <a:lstStyle/>
        <a:p>
          <a:endParaRPr lang="en-US"/>
        </a:p>
      </dgm:t>
    </dgm:pt>
    <dgm:pt modelId="{F91419FE-0BE6-4B59-84C0-97D0B2BFD26A}" type="sibTrans" cxnId="{41BB8FB9-C091-4A9A-BB6B-A2DCB1708C91}">
      <dgm:prSet/>
      <dgm:spPr/>
      <dgm:t>
        <a:bodyPr/>
        <a:lstStyle/>
        <a:p>
          <a:endParaRPr lang="en-US"/>
        </a:p>
      </dgm:t>
    </dgm:pt>
    <dgm:pt modelId="{8659E254-A29B-40F1-8AC3-A5D3BA143B4D}">
      <dgm:prSet phldrT="[Text]"/>
      <dgm:spPr/>
      <dgm:t>
        <a:bodyPr/>
        <a:lstStyle/>
        <a:p>
          <a:r>
            <a:rPr lang="en-US" dirty="0"/>
            <a:t>Personal, Social and Emotional Development</a:t>
          </a:r>
        </a:p>
      </dgm:t>
    </dgm:pt>
    <dgm:pt modelId="{451199F7-982A-4AE4-AE9F-AC7ABC92D61B}" type="sibTrans" cxnId="{3E0C7497-A571-4823-AFC1-4FCBB0C0196E}">
      <dgm:prSet/>
      <dgm:spPr/>
      <dgm:t>
        <a:bodyPr/>
        <a:lstStyle/>
        <a:p>
          <a:endParaRPr lang="en-US"/>
        </a:p>
      </dgm:t>
    </dgm:pt>
    <dgm:pt modelId="{4952697D-D5A9-4443-A84C-933500DB9434}" type="parTrans" cxnId="{3E0C7497-A571-4823-AFC1-4FCBB0C0196E}">
      <dgm:prSet/>
      <dgm:spPr/>
      <dgm:t>
        <a:bodyPr/>
        <a:lstStyle/>
        <a:p>
          <a:endParaRPr lang="en-US"/>
        </a:p>
      </dgm:t>
    </dgm:pt>
    <dgm:pt modelId="{97B8C0F0-6A9E-4A02-BB26-1699AADF2DB0}">
      <dgm:prSet phldrT="[Text]"/>
      <dgm:spPr/>
      <dgm:t>
        <a:bodyPr/>
        <a:lstStyle/>
        <a:p>
          <a:r>
            <a:rPr lang="en-US" dirty="0"/>
            <a:t>Communication and Language</a:t>
          </a:r>
        </a:p>
      </dgm:t>
    </dgm:pt>
    <dgm:pt modelId="{82E6B000-EAB7-480E-A4FC-860CD66C4CD0}" type="parTrans" cxnId="{22B669B8-1BBB-4A22-86E7-D0C459377E98}">
      <dgm:prSet/>
      <dgm:spPr/>
      <dgm:t>
        <a:bodyPr/>
        <a:lstStyle/>
        <a:p>
          <a:endParaRPr lang="en-US"/>
        </a:p>
      </dgm:t>
    </dgm:pt>
    <dgm:pt modelId="{958A8DB5-C286-4CE4-93D7-EBA92FC8568F}" type="sibTrans" cxnId="{22B669B8-1BBB-4A22-86E7-D0C459377E98}">
      <dgm:prSet/>
      <dgm:spPr/>
      <dgm:t>
        <a:bodyPr/>
        <a:lstStyle/>
        <a:p>
          <a:endParaRPr lang="en-US"/>
        </a:p>
      </dgm:t>
    </dgm:pt>
    <dgm:pt modelId="{D198526B-C8B5-45CA-8801-999D565146A0}">
      <dgm:prSet phldrT="[Text]"/>
      <dgm:spPr/>
      <dgm:t>
        <a:bodyPr/>
        <a:lstStyle/>
        <a:p>
          <a:r>
            <a:rPr lang="en-US" dirty="0"/>
            <a:t>Physical Development</a:t>
          </a:r>
        </a:p>
      </dgm:t>
    </dgm:pt>
    <dgm:pt modelId="{3EA69FB4-B1F9-4041-8AE3-18B1CA59697C}" type="parTrans" cxnId="{B684C87F-A94F-4F39-8862-FA674908682E}">
      <dgm:prSet/>
      <dgm:spPr/>
      <dgm:t>
        <a:bodyPr/>
        <a:lstStyle/>
        <a:p>
          <a:endParaRPr lang="en-US"/>
        </a:p>
      </dgm:t>
    </dgm:pt>
    <dgm:pt modelId="{CE1CF5E9-5406-4671-909D-91E95F1C520A}" type="sibTrans" cxnId="{B684C87F-A94F-4F39-8862-FA674908682E}">
      <dgm:prSet/>
      <dgm:spPr/>
      <dgm:t>
        <a:bodyPr/>
        <a:lstStyle/>
        <a:p>
          <a:endParaRPr lang="en-US"/>
        </a:p>
      </dgm:t>
    </dgm:pt>
    <dgm:pt modelId="{C7B8DB0B-1010-4B06-82E4-3A527EADB515}">
      <dgm:prSet phldrT="[Text]"/>
      <dgm:spPr/>
      <dgm:t>
        <a:bodyPr/>
        <a:lstStyle/>
        <a:p>
          <a:r>
            <a:rPr lang="en-US" altLang="ja-JP">
              <a:latin typeface="Arial" panose="020B0604020202020204" pitchFamily="34" charset="0"/>
              <a:cs typeface="Arial" panose="020B0604020202020204" pitchFamily="34" charset="0"/>
            </a:rPr>
            <a:t>Literacy</a:t>
          </a:r>
          <a:endParaRPr lang="en-US" dirty="0"/>
        </a:p>
      </dgm:t>
    </dgm:pt>
    <dgm:pt modelId="{F706AB8A-7FB7-474B-9081-EDEE779260F6}" type="parTrans" cxnId="{B9211335-E8F0-4106-988A-BA28577347C1}">
      <dgm:prSet/>
      <dgm:spPr/>
      <dgm:t>
        <a:bodyPr/>
        <a:lstStyle/>
        <a:p>
          <a:endParaRPr lang="en-US"/>
        </a:p>
      </dgm:t>
    </dgm:pt>
    <dgm:pt modelId="{3D5469FE-B0B2-444E-985A-09327E7CC8A3}" type="sibTrans" cxnId="{B9211335-E8F0-4106-988A-BA28577347C1}">
      <dgm:prSet/>
      <dgm:spPr/>
      <dgm:t>
        <a:bodyPr/>
        <a:lstStyle/>
        <a:p>
          <a:endParaRPr lang="en-US"/>
        </a:p>
      </dgm:t>
    </dgm:pt>
    <dgm:pt modelId="{FAF94984-7E7B-4662-B1AF-4F2159C0C06D}">
      <dgm:prSet/>
      <dgm:spPr/>
      <dgm:t>
        <a:bodyPr/>
        <a:lstStyle/>
        <a:p>
          <a:r>
            <a:rPr lang="en-US" altLang="ja-JP">
              <a:latin typeface="Arial" panose="020B0604020202020204" pitchFamily="34" charset="0"/>
              <a:cs typeface="Arial" panose="020B0604020202020204" pitchFamily="34" charset="0"/>
            </a:rPr>
            <a:t>Mathematics</a:t>
          </a:r>
          <a:endParaRPr lang="en-US" altLang="ja-JP" dirty="0">
            <a:latin typeface="Arial" panose="020B0604020202020204" pitchFamily="34" charset="0"/>
            <a:cs typeface="Arial" panose="020B0604020202020204" pitchFamily="34" charset="0"/>
          </a:endParaRPr>
        </a:p>
      </dgm:t>
    </dgm:pt>
    <dgm:pt modelId="{CAC5DE66-EFD4-47EB-9F1B-0593CD2E0C5F}" type="parTrans" cxnId="{08213EE1-CC78-4D53-B00E-846B42919BD3}">
      <dgm:prSet/>
      <dgm:spPr/>
      <dgm:t>
        <a:bodyPr/>
        <a:lstStyle/>
        <a:p>
          <a:endParaRPr lang="en-US"/>
        </a:p>
      </dgm:t>
    </dgm:pt>
    <dgm:pt modelId="{E7432B0B-DB28-4EF4-9AC4-8C083912AB84}" type="sibTrans" cxnId="{08213EE1-CC78-4D53-B00E-846B42919BD3}">
      <dgm:prSet/>
      <dgm:spPr/>
      <dgm:t>
        <a:bodyPr/>
        <a:lstStyle/>
        <a:p>
          <a:endParaRPr lang="en-US"/>
        </a:p>
      </dgm:t>
    </dgm:pt>
    <dgm:pt modelId="{AC16C788-AD8D-4C56-9F03-28FE09267004}">
      <dgm:prSet/>
      <dgm:spPr/>
      <dgm:t>
        <a:bodyPr/>
        <a:lstStyle/>
        <a:p>
          <a:r>
            <a:rPr lang="en-US" altLang="ja-JP">
              <a:latin typeface="Arial" panose="020B0604020202020204" pitchFamily="34" charset="0"/>
              <a:cs typeface="Arial" panose="020B0604020202020204" pitchFamily="34" charset="0"/>
            </a:rPr>
            <a:t>Understanding the World</a:t>
          </a:r>
          <a:endParaRPr lang="en-US" altLang="ja-JP" dirty="0">
            <a:latin typeface="Arial" panose="020B0604020202020204" pitchFamily="34" charset="0"/>
            <a:cs typeface="Arial" panose="020B0604020202020204" pitchFamily="34" charset="0"/>
          </a:endParaRPr>
        </a:p>
      </dgm:t>
    </dgm:pt>
    <dgm:pt modelId="{33C5B291-C4D7-49E8-A324-071A6426FE5E}" type="parTrans" cxnId="{F0121D23-75EC-476E-8114-4A9B21919CE6}">
      <dgm:prSet/>
      <dgm:spPr/>
      <dgm:t>
        <a:bodyPr/>
        <a:lstStyle/>
        <a:p>
          <a:endParaRPr lang="en-US"/>
        </a:p>
      </dgm:t>
    </dgm:pt>
    <dgm:pt modelId="{E1A1A3D3-9CC0-4402-AB73-0957F9C8676F}" type="sibTrans" cxnId="{F0121D23-75EC-476E-8114-4A9B21919CE6}">
      <dgm:prSet/>
      <dgm:spPr/>
      <dgm:t>
        <a:bodyPr/>
        <a:lstStyle/>
        <a:p>
          <a:endParaRPr lang="en-US"/>
        </a:p>
      </dgm:t>
    </dgm:pt>
    <dgm:pt modelId="{8A88D60A-C9B6-4E7F-A881-BB52B6E4C48D}">
      <dgm:prSet/>
      <dgm:spPr/>
      <dgm:t>
        <a:bodyPr/>
        <a:lstStyle/>
        <a:p>
          <a:r>
            <a:rPr lang="en-US" altLang="ja-JP">
              <a:latin typeface="Arial" panose="020B0604020202020204" pitchFamily="34" charset="0"/>
              <a:cs typeface="Arial" panose="020B0604020202020204" pitchFamily="34" charset="0"/>
            </a:rPr>
            <a:t>Expressive Arts and Design</a:t>
          </a:r>
          <a:endParaRPr lang="en-US" altLang="ja-JP" dirty="0">
            <a:latin typeface="Arial" panose="020B0604020202020204" pitchFamily="34" charset="0"/>
            <a:cs typeface="Arial" panose="020B0604020202020204" pitchFamily="34" charset="0"/>
          </a:endParaRPr>
        </a:p>
      </dgm:t>
    </dgm:pt>
    <dgm:pt modelId="{7E683798-67A2-448B-9A33-D1E137EF44F9}" type="parTrans" cxnId="{9A7DC9E7-7790-498F-B2E8-CBB507138956}">
      <dgm:prSet/>
      <dgm:spPr/>
      <dgm:t>
        <a:bodyPr/>
        <a:lstStyle/>
        <a:p>
          <a:endParaRPr lang="en-US"/>
        </a:p>
      </dgm:t>
    </dgm:pt>
    <dgm:pt modelId="{70C1D58E-2774-4A16-8D34-913F91626073}" type="sibTrans" cxnId="{9A7DC9E7-7790-498F-B2E8-CBB507138956}">
      <dgm:prSet/>
      <dgm:spPr/>
      <dgm:t>
        <a:bodyPr/>
        <a:lstStyle/>
        <a:p>
          <a:endParaRPr lang="en-US"/>
        </a:p>
      </dgm:t>
    </dgm:pt>
    <dgm:pt modelId="{CCD2A679-E0A0-4256-88A0-277559EC6B68}" type="pres">
      <dgm:prSet presAssocID="{0F29C705-81CE-46D2-90EB-FDD7957F9E51}" presName="Name0" presStyleCnt="0">
        <dgm:presLayoutVars>
          <dgm:dir/>
          <dgm:animLvl val="lvl"/>
          <dgm:resizeHandles val="exact"/>
        </dgm:presLayoutVars>
      </dgm:prSet>
      <dgm:spPr/>
    </dgm:pt>
    <dgm:pt modelId="{7E7C54FB-18F9-4202-8F86-AF0AACAACF96}" type="pres">
      <dgm:prSet presAssocID="{124A0D37-3EA1-45DB-BD11-85C66B17FEAA}" presName="boxAndChildren" presStyleCnt="0"/>
      <dgm:spPr/>
    </dgm:pt>
    <dgm:pt modelId="{8659691E-71A3-4D52-9813-2F02DCF7B983}" type="pres">
      <dgm:prSet presAssocID="{124A0D37-3EA1-45DB-BD11-85C66B17FEAA}" presName="parentTextBox" presStyleLbl="node1" presStyleIdx="0" presStyleCnt="2"/>
      <dgm:spPr/>
    </dgm:pt>
    <dgm:pt modelId="{8B72E4C9-01F3-43AD-AD0F-8C8C2E8C0818}" type="pres">
      <dgm:prSet presAssocID="{124A0D37-3EA1-45DB-BD11-85C66B17FEAA}" presName="entireBox" presStyleLbl="node1" presStyleIdx="0" presStyleCnt="2"/>
      <dgm:spPr/>
    </dgm:pt>
    <dgm:pt modelId="{197665A6-8AAB-48BB-A99E-6D29EE82A078}" type="pres">
      <dgm:prSet presAssocID="{124A0D37-3EA1-45DB-BD11-85C66B17FEAA}" presName="descendantBox" presStyleCnt="0"/>
      <dgm:spPr/>
    </dgm:pt>
    <dgm:pt modelId="{DD30D470-AAF4-45B4-972E-D05D45D16472}" type="pres">
      <dgm:prSet presAssocID="{C7B8DB0B-1010-4B06-82E4-3A527EADB515}" presName="childTextBox" presStyleLbl="fgAccFollowNode1" presStyleIdx="0" presStyleCnt="7">
        <dgm:presLayoutVars>
          <dgm:bulletEnabled val="1"/>
        </dgm:presLayoutVars>
      </dgm:prSet>
      <dgm:spPr/>
    </dgm:pt>
    <dgm:pt modelId="{5B86A55B-4737-4627-ABD2-8CC7A79B0998}" type="pres">
      <dgm:prSet presAssocID="{FAF94984-7E7B-4662-B1AF-4F2159C0C06D}" presName="childTextBox" presStyleLbl="fgAccFollowNode1" presStyleIdx="1" presStyleCnt="7">
        <dgm:presLayoutVars>
          <dgm:bulletEnabled val="1"/>
        </dgm:presLayoutVars>
      </dgm:prSet>
      <dgm:spPr/>
    </dgm:pt>
    <dgm:pt modelId="{7FA2FD06-08AC-4BB5-ABFF-48F7B60CDCAB}" type="pres">
      <dgm:prSet presAssocID="{AC16C788-AD8D-4C56-9F03-28FE09267004}" presName="childTextBox" presStyleLbl="fgAccFollowNode1" presStyleIdx="2" presStyleCnt="7">
        <dgm:presLayoutVars>
          <dgm:bulletEnabled val="1"/>
        </dgm:presLayoutVars>
      </dgm:prSet>
      <dgm:spPr/>
    </dgm:pt>
    <dgm:pt modelId="{C399A586-E73A-4559-A6F6-BC0CE7062AAF}" type="pres">
      <dgm:prSet presAssocID="{8A88D60A-C9B6-4E7F-A881-BB52B6E4C48D}" presName="childTextBox" presStyleLbl="fgAccFollowNode1" presStyleIdx="3" presStyleCnt="7">
        <dgm:presLayoutVars>
          <dgm:bulletEnabled val="1"/>
        </dgm:presLayoutVars>
      </dgm:prSet>
      <dgm:spPr/>
    </dgm:pt>
    <dgm:pt modelId="{348A0721-772E-4E1A-B28A-0BEDA36166A9}" type="pres">
      <dgm:prSet presAssocID="{32246BDC-A1B3-4415-B217-39452390790F}" presName="sp" presStyleCnt="0"/>
      <dgm:spPr/>
    </dgm:pt>
    <dgm:pt modelId="{A5DCAC33-27E4-4624-A594-564F36320B07}" type="pres">
      <dgm:prSet presAssocID="{633B78A0-9313-468E-9D73-44A84DDD8D6E}" presName="arrowAndChildren" presStyleCnt="0"/>
      <dgm:spPr/>
    </dgm:pt>
    <dgm:pt modelId="{42EEBD77-5C0A-4491-BDF2-B70F9AB1142C}" type="pres">
      <dgm:prSet presAssocID="{633B78A0-9313-468E-9D73-44A84DDD8D6E}" presName="parentTextArrow" presStyleLbl="node1" presStyleIdx="0" presStyleCnt="2"/>
      <dgm:spPr/>
    </dgm:pt>
    <dgm:pt modelId="{9D8B1A72-D3D9-404B-9B5A-66FC65937C70}" type="pres">
      <dgm:prSet presAssocID="{633B78A0-9313-468E-9D73-44A84DDD8D6E}" presName="arrow" presStyleLbl="node1" presStyleIdx="1" presStyleCnt="2"/>
      <dgm:spPr/>
    </dgm:pt>
    <dgm:pt modelId="{57ED775A-162C-4744-9787-A8D707370281}" type="pres">
      <dgm:prSet presAssocID="{633B78A0-9313-468E-9D73-44A84DDD8D6E}" presName="descendantArrow" presStyleCnt="0"/>
      <dgm:spPr/>
    </dgm:pt>
    <dgm:pt modelId="{A9617B9F-F290-4893-A2D0-97E99D13CBD1}" type="pres">
      <dgm:prSet presAssocID="{8659E254-A29B-40F1-8AC3-A5D3BA143B4D}" presName="childTextArrow" presStyleLbl="fgAccFollowNode1" presStyleIdx="4" presStyleCnt="7">
        <dgm:presLayoutVars>
          <dgm:bulletEnabled val="1"/>
        </dgm:presLayoutVars>
      </dgm:prSet>
      <dgm:spPr/>
    </dgm:pt>
    <dgm:pt modelId="{33119FEB-AD52-4E7A-807B-2E2A65D19395}" type="pres">
      <dgm:prSet presAssocID="{97B8C0F0-6A9E-4A02-BB26-1699AADF2DB0}" presName="childTextArrow" presStyleLbl="fgAccFollowNode1" presStyleIdx="5" presStyleCnt="7">
        <dgm:presLayoutVars>
          <dgm:bulletEnabled val="1"/>
        </dgm:presLayoutVars>
      </dgm:prSet>
      <dgm:spPr/>
    </dgm:pt>
    <dgm:pt modelId="{13B691AB-3DFF-46F4-B107-9C3B2D2BDD50}" type="pres">
      <dgm:prSet presAssocID="{D198526B-C8B5-45CA-8801-999D565146A0}" presName="childTextArrow" presStyleLbl="fgAccFollowNode1" presStyleIdx="6" presStyleCnt="7">
        <dgm:presLayoutVars>
          <dgm:bulletEnabled val="1"/>
        </dgm:presLayoutVars>
      </dgm:prSet>
      <dgm:spPr/>
    </dgm:pt>
  </dgm:ptLst>
  <dgm:cxnLst>
    <dgm:cxn modelId="{53CFD101-CD63-401B-B6BF-515CF3C3E732}" type="presOf" srcId="{124A0D37-3EA1-45DB-BD11-85C66B17FEAA}" destId="{8659691E-71A3-4D52-9813-2F02DCF7B983}" srcOrd="0" destOrd="0" presId="urn:microsoft.com/office/officeart/2005/8/layout/process4"/>
    <dgm:cxn modelId="{7E012015-2BC5-4BE5-97D2-0923F4C64F58}" type="presOf" srcId="{0F29C705-81CE-46D2-90EB-FDD7957F9E51}" destId="{CCD2A679-E0A0-4256-88A0-277559EC6B68}" srcOrd="0" destOrd="0" presId="urn:microsoft.com/office/officeart/2005/8/layout/process4"/>
    <dgm:cxn modelId="{1DCE1D1B-9AB4-4164-A439-8D3B60E63A31}" type="presOf" srcId="{FAF94984-7E7B-4662-B1AF-4F2159C0C06D}" destId="{5B86A55B-4737-4627-ABD2-8CC7A79B0998}" srcOrd="0" destOrd="0" presId="urn:microsoft.com/office/officeart/2005/8/layout/process4"/>
    <dgm:cxn modelId="{F0121D23-75EC-476E-8114-4A9B21919CE6}" srcId="{124A0D37-3EA1-45DB-BD11-85C66B17FEAA}" destId="{AC16C788-AD8D-4C56-9F03-28FE09267004}" srcOrd="2" destOrd="0" parTransId="{33C5B291-C4D7-49E8-A324-071A6426FE5E}" sibTransId="{E1A1A3D3-9CC0-4402-AB73-0957F9C8676F}"/>
    <dgm:cxn modelId="{89E4692B-925A-4FBE-866E-EEC3A4089350}" type="presOf" srcId="{AC16C788-AD8D-4C56-9F03-28FE09267004}" destId="{7FA2FD06-08AC-4BB5-ABFF-48F7B60CDCAB}" srcOrd="0" destOrd="0" presId="urn:microsoft.com/office/officeart/2005/8/layout/process4"/>
    <dgm:cxn modelId="{B9211335-E8F0-4106-988A-BA28577347C1}" srcId="{124A0D37-3EA1-45DB-BD11-85C66B17FEAA}" destId="{C7B8DB0B-1010-4B06-82E4-3A527EADB515}" srcOrd="0" destOrd="0" parTransId="{F706AB8A-7FB7-474B-9081-EDEE779260F6}" sibTransId="{3D5469FE-B0B2-444E-985A-09327E7CC8A3}"/>
    <dgm:cxn modelId="{998F126C-E5C4-4C31-98B4-C209F90D8D6F}" type="presOf" srcId="{D198526B-C8B5-45CA-8801-999D565146A0}" destId="{13B691AB-3DFF-46F4-B107-9C3B2D2BDD50}" srcOrd="0" destOrd="0" presId="urn:microsoft.com/office/officeart/2005/8/layout/process4"/>
    <dgm:cxn modelId="{55874F7C-F473-4F9B-8115-5CADAA22F546}" type="presOf" srcId="{124A0D37-3EA1-45DB-BD11-85C66B17FEAA}" destId="{8B72E4C9-01F3-43AD-AD0F-8C8C2E8C0818}" srcOrd="1" destOrd="0" presId="urn:microsoft.com/office/officeart/2005/8/layout/process4"/>
    <dgm:cxn modelId="{B684C87F-A94F-4F39-8862-FA674908682E}" srcId="{633B78A0-9313-468E-9D73-44A84DDD8D6E}" destId="{D198526B-C8B5-45CA-8801-999D565146A0}" srcOrd="2" destOrd="0" parTransId="{3EA69FB4-B1F9-4041-8AE3-18B1CA59697C}" sibTransId="{CE1CF5E9-5406-4671-909D-91E95F1C520A}"/>
    <dgm:cxn modelId="{3E0C7497-A571-4823-AFC1-4FCBB0C0196E}" srcId="{633B78A0-9313-468E-9D73-44A84DDD8D6E}" destId="{8659E254-A29B-40F1-8AC3-A5D3BA143B4D}" srcOrd="0" destOrd="0" parTransId="{4952697D-D5A9-4443-A84C-933500DB9434}" sibTransId="{451199F7-982A-4AE4-AE9F-AC7ABC92D61B}"/>
    <dgm:cxn modelId="{F693E09F-4E98-4A04-899B-E88A62889D36}" type="presOf" srcId="{97B8C0F0-6A9E-4A02-BB26-1699AADF2DB0}" destId="{33119FEB-AD52-4E7A-807B-2E2A65D19395}" srcOrd="0" destOrd="0" presId="urn:microsoft.com/office/officeart/2005/8/layout/process4"/>
    <dgm:cxn modelId="{0147FBA3-15A9-4EF2-BF38-95D659D34A05}" type="presOf" srcId="{633B78A0-9313-468E-9D73-44A84DDD8D6E}" destId="{9D8B1A72-D3D9-404B-9B5A-66FC65937C70}" srcOrd="1" destOrd="0" presId="urn:microsoft.com/office/officeart/2005/8/layout/process4"/>
    <dgm:cxn modelId="{A0F309A4-4815-4C60-9172-568BBEE1FFE7}" type="presOf" srcId="{C7B8DB0B-1010-4B06-82E4-3A527EADB515}" destId="{DD30D470-AAF4-45B4-972E-D05D45D16472}" srcOrd="0" destOrd="0" presId="urn:microsoft.com/office/officeart/2005/8/layout/process4"/>
    <dgm:cxn modelId="{92731BAD-768D-4396-A924-81C162099D68}" type="presOf" srcId="{633B78A0-9313-468E-9D73-44A84DDD8D6E}" destId="{42EEBD77-5C0A-4491-BDF2-B70F9AB1142C}" srcOrd="0" destOrd="0" presId="urn:microsoft.com/office/officeart/2005/8/layout/process4"/>
    <dgm:cxn modelId="{22B669B8-1BBB-4A22-86E7-D0C459377E98}" srcId="{633B78A0-9313-468E-9D73-44A84DDD8D6E}" destId="{97B8C0F0-6A9E-4A02-BB26-1699AADF2DB0}" srcOrd="1" destOrd="0" parTransId="{82E6B000-EAB7-480E-A4FC-860CD66C4CD0}" sibTransId="{958A8DB5-C286-4CE4-93D7-EBA92FC8568F}"/>
    <dgm:cxn modelId="{41BB8FB9-C091-4A9A-BB6B-A2DCB1708C91}" srcId="{0F29C705-81CE-46D2-90EB-FDD7957F9E51}" destId="{124A0D37-3EA1-45DB-BD11-85C66B17FEAA}" srcOrd="1" destOrd="0" parTransId="{C66C2DD6-7DC1-4203-A602-A2B5A842AB16}" sibTransId="{F91419FE-0BE6-4B59-84C0-97D0B2BFD26A}"/>
    <dgm:cxn modelId="{FB8486D3-0F8C-4FCD-910D-A8CFCDB51359}" type="presOf" srcId="{8659E254-A29B-40F1-8AC3-A5D3BA143B4D}" destId="{A9617B9F-F290-4893-A2D0-97E99D13CBD1}" srcOrd="0" destOrd="0" presId="urn:microsoft.com/office/officeart/2005/8/layout/process4"/>
    <dgm:cxn modelId="{9183E0D7-F087-4ED3-A3D5-19B30DF17ECC}" srcId="{0F29C705-81CE-46D2-90EB-FDD7957F9E51}" destId="{633B78A0-9313-468E-9D73-44A84DDD8D6E}" srcOrd="0" destOrd="0" parTransId="{D178EC30-7AC5-4F10-8F38-EFD2825A7122}" sibTransId="{32246BDC-A1B3-4415-B217-39452390790F}"/>
    <dgm:cxn modelId="{08213EE1-CC78-4D53-B00E-846B42919BD3}" srcId="{124A0D37-3EA1-45DB-BD11-85C66B17FEAA}" destId="{FAF94984-7E7B-4662-B1AF-4F2159C0C06D}" srcOrd="1" destOrd="0" parTransId="{CAC5DE66-EFD4-47EB-9F1B-0593CD2E0C5F}" sibTransId="{E7432B0B-DB28-4EF4-9AC4-8C083912AB84}"/>
    <dgm:cxn modelId="{9A7DC9E7-7790-498F-B2E8-CBB507138956}" srcId="{124A0D37-3EA1-45DB-BD11-85C66B17FEAA}" destId="{8A88D60A-C9B6-4E7F-A881-BB52B6E4C48D}" srcOrd="3" destOrd="0" parTransId="{7E683798-67A2-448B-9A33-D1E137EF44F9}" sibTransId="{70C1D58E-2774-4A16-8D34-913F91626073}"/>
    <dgm:cxn modelId="{2FD697FB-12C3-4452-A621-63FBD2CBE8F8}" type="presOf" srcId="{8A88D60A-C9B6-4E7F-A881-BB52B6E4C48D}" destId="{C399A586-E73A-4559-A6F6-BC0CE7062AAF}" srcOrd="0" destOrd="0" presId="urn:microsoft.com/office/officeart/2005/8/layout/process4"/>
    <dgm:cxn modelId="{17FC4ED5-C5E6-47F9-9CB5-E23147C56E65}" type="presParOf" srcId="{CCD2A679-E0A0-4256-88A0-277559EC6B68}" destId="{7E7C54FB-18F9-4202-8F86-AF0AACAACF96}" srcOrd="0" destOrd="0" presId="urn:microsoft.com/office/officeart/2005/8/layout/process4"/>
    <dgm:cxn modelId="{58240B51-8143-421C-8B78-D3CCDD6D51BD}" type="presParOf" srcId="{7E7C54FB-18F9-4202-8F86-AF0AACAACF96}" destId="{8659691E-71A3-4D52-9813-2F02DCF7B983}" srcOrd="0" destOrd="0" presId="urn:microsoft.com/office/officeart/2005/8/layout/process4"/>
    <dgm:cxn modelId="{6060B553-F144-46AE-BF1E-3889ECC30991}" type="presParOf" srcId="{7E7C54FB-18F9-4202-8F86-AF0AACAACF96}" destId="{8B72E4C9-01F3-43AD-AD0F-8C8C2E8C0818}" srcOrd="1" destOrd="0" presId="urn:microsoft.com/office/officeart/2005/8/layout/process4"/>
    <dgm:cxn modelId="{88FBC625-8503-495E-A05C-27F684B60AD9}" type="presParOf" srcId="{7E7C54FB-18F9-4202-8F86-AF0AACAACF96}" destId="{197665A6-8AAB-48BB-A99E-6D29EE82A078}" srcOrd="2" destOrd="0" presId="urn:microsoft.com/office/officeart/2005/8/layout/process4"/>
    <dgm:cxn modelId="{31C0518B-92B5-405E-8668-8F99CFA145BF}" type="presParOf" srcId="{197665A6-8AAB-48BB-A99E-6D29EE82A078}" destId="{DD30D470-AAF4-45B4-972E-D05D45D16472}" srcOrd="0" destOrd="0" presId="urn:microsoft.com/office/officeart/2005/8/layout/process4"/>
    <dgm:cxn modelId="{5CBC257D-3930-41C8-9F6D-95DDD23CDB24}" type="presParOf" srcId="{197665A6-8AAB-48BB-A99E-6D29EE82A078}" destId="{5B86A55B-4737-4627-ABD2-8CC7A79B0998}" srcOrd="1" destOrd="0" presId="urn:microsoft.com/office/officeart/2005/8/layout/process4"/>
    <dgm:cxn modelId="{6A06A994-8D08-4DE9-98E2-07204203CED9}" type="presParOf" srcId="{197665A6-8AAB-48BB-A99E-6D29EE82A078}" destId="{7FA2FD06-08AC-4BB5-ABFF-48F7B60CDCAB}" srcOrd="2" destOrd="0" presId="urn:microsoft.com/office/officeart/2005/8/layout/process4"/>
    <dgm:cxn modelId="{A05AD25F-EC96-4FAA-A59D-6D2ADE2D9A94}" type="presParOf" srcId="{197665A6-8AAB-48BB-A99E-6D29EE82A078}" destId="{C399A586-E73A-4559-A6F6-BC0CE7062AAF}" srcOrd="3" destOrd="0" presId="urn:microsoft.com/office/officeart/2005/8/layout/process4"/>
    <dgm:cxn modelId="{218A60DE-C7E3-4230-AD50-E4519B72EF2C}" type="presParOf" srcId="{CCD2A679-E0A0-4256-88A0-277559EC6B68}" destId="{348A0721-772E-4E1A-B28A-0BEDA36166A9}" srcOrd="1" destOrd="0" presId="urn:microsoft.com/office/officeart/2005/8/layout/process4"/>
    <dgm:cxn modelId="{BBC06F47-7D72-4F1D-90D3-C6884F3D761D}" type="presParOf" srcId="{CCD2A679-E0A0-4256-88A0-277559EC6B68}" destId="{A5DCAC33-27E4-4624-A594-564F36320B07}" srcOrd="2" destOrd="0" presId="urn:microsoft.com/office/officeart/2005/8/layout/process4"/>
    <dgm:cxn modelId="{A51D8239-A4F9-4DAB-864A-CEBCF6DF55B9}" type="presParOf" srcId="{A5DCAC33-27E4-4624-A594-564F36320B07}" destId="{42EEBD77-5C0A-4491-BDF2-B70F9AB1142C}" srcOrd="0" destOrd="0" presId="urn:microsoft.com/office/officeart/2005/8/layout/process4"/>
    <dgm:cxn modelId="{1BBA69B6-C2F0-4E55-B068-A435B6DE0B60}" type="presParOf" srcId="{A5DCAC33-27E4-4624-A594-564F36320B07}" destId="{9D8B1A72-D3D9-404B-9B5A-66FC65937C70}" srcOrd="1" destOrd="0" presId="urn:microsoft.com/office/officeart/2005/8/layout/process4"/>
    <dgm:cxn modelId="{AE262DC2-7441-446F-B2C9-A8D7FAC5F535}" type="presParOf" srcId="{A5DCAC33-27E4-4624-A594-564F36320B07}" destId="{57ED775A-162C-4744-9787-A8D707370281}" srcOrd="2" destOrd="0" presId="urn:microsoft.com/office/officeart/2005/8/layout/process4"/>
    <dgm:cxn modelId="{DF737D16-2B0E-4FB9-A541-5E047CB1F0AF}" type="presParOf" srcId="{57ED775A-162C-4744-9787-A8D707370281}" destId="{A9617B9F-F290-4893-A2D0-97E99D13CBD1}" srcOrd="0" destOrd="0" presId="urn:microsoft.com/office/officeart/2005/8/layout/process4"/>
    <dgm:cxn modelId="{85F3388A-8C6E-466B-9F8C-0501985ECB7D}" type="presParOf" srcId="{57ED775A-162C-4744-9787-A8D707370281}" destId="{33119FEB-AD52-4E7A-807B-2E2A65D19395}" srcOrd="1" destOrd="0" presId="urn:microsoft.com/office/officeart/2005/8/layout/process4"/>
    <dgm:cxn modelId="{B627CEFA-4662-4D0F-84B6-A9360E2C6EA9}" type="presParOf" srcId="{57ED775A-162C-4744-9787-A8D707370281}" destId="{13B691AB-3DFF-46F4-B107-9C3B2D2BDD50}" srcOrd="2"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72E4C9-01F3-43AD-AD0F-8C8C2E8C0818}">
      <dsp:nvSpPr>
        <dsp:cNvPr id="0" name=""/>
        <dsp:cNvSpPr/>
      </dsp:nvSpPr>
      <dsp:spPr>
        <a:xfrm>
          <a:off x="0" y="2843985"/>
          <a:ext cx="6573472" cy="186596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en-US" sz="3500" kern="1200" dirty="0"/>
            <a:t>4 specific areas</a:t>
          </a:r>
        </a:p>
      </dsp:txBody>
      <dsp:txXfrm>
        <a:off x="0" y="2843985"/>
        <a:ext cx="6573472" cy="1007619"/>
      </dsp:txXfrm>
    </dsp:sp>
    <dsp:sp modelId="{DD30D470-AAF4-45B4-972E-D05D45D16472}">
      <dsp:nvSpPr>
        <dsp:cNvPr id="0" name=""/>
        <dsp:cNvSpPr/>
      </dsp:nvSpPr>
      <dsp:spPr>
        <a:xfrm>
          <a:off x="0" y="3814285"/>
          <a:ext cx="1643367" cy="85834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altLang="ja-JP" sz="1600" kern="1200">
              <a:latin typeface="Arial" panose="020B0604020202020204" pitchFamily="34" charset="0"/>
              <a:cs typeface="Arial" panose="020B0604020202020204" pitchFamily="34" charset="0"/>
            </a:rPr>
            <a:t>Literacy</a:t>
          </a:r>
          <a:endParaRPr lang="en-US" sz="1600" kern="1200" dirty="0"/>
        </a:p>
      </dsp:txBody>
      <dsp:txXfrm>
        <a:off x="0" y="3814285"/>
        <a:ext cx="1643367" cy="858342"/>
      </dsp:txXfrm>
    </dsp:sp>
    <dsp:sp modelId="{5B86A55B-4737-4627-ABD2-8CC7A79B0998}">
      <dsp:nvSpPr>
        <dsp:cNvPr id="0" name=""/>
        <dsp:cNvSpPr/>
      </dsp:nvSpPr>
      <dsp:spPr>
        <a:xfrm>
          <a:off x="1643368" y="3814285"/>
          <a:ext cx="1643367" cy="85834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altLang="ja-JP" sz="1600" kern="1200">
              <a:latin typeface="Arial" panose="020B0604020202020204" pitchFamily="34" charset="0"/>
              <a:cs typeface="Arial" panose="020B0604020202020204" pitchFamily="34" charset="0"/>
            </a:rPr>
            <a:t>Mathematics</a:t>
          </a:r>
          <a:endParaRPr lang="en-US" altLang="ja-JP" sz="1600" kern="1200" dirty="0">
            <a:latin typeface="Arial" panose="020B0604020202020204" pitchFamily="34" charset="0"/>
            <a:cs typeface="Arial" panose="020B0604020202020204" pitchFamily="34" charset="0"/>
          </a:endParaRPr>
        </a:p>
      </dsp:txBody>
      <dsp:txXfrm>
        <a:off x="1643368" y="3814285"/>
        <a:ext cx="1643367" cy="858342"/>
      </dsp:txXfrm>
    </dsp:sp>
    <dsp:sp modelId="{7FA2FD06-08AC-4BB5-ABFF-48F7B60CDCAB}">
      <dsp:nvSpPr>
        <dsp:cNvPr id="0" name=""/>
        <dsp:cNvSpPr/>
      </dsp:nvSpPr>
      <dsp:spPr>
        <a:xfrm>
          <a:off x="3286736" y="3814285"/>
          <a:ext cx="1643367" cy="85834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altLang="ja-JP" sz="1600" kern="1200">
              <a:latin typeface="Arial" panose="020B0604020202020204" pitchFamily="34" charset="0"/>
              <a:cs typeface="Arial" panose="020B0604020202020204" pitchFamily="34" charset="0"/>
            </a:rPr>
            <a:t>Understanding the World</a:t>
          </a:r>
          <a:endParaRPr lang="en-US" altLang="ja-JP" sz="1600" kern="1200" dirty="0">
            <a:latin typeface="Arial" panose="020B0604020202020204" pitchFamily="34" charset="0"/>
            <a:cs typeface="Arial" panose="020B0604020202020204" pitchFamily="34" charset="0"/>
          </a:endParaRPr>
        </a:p>
      </dsp:txBody>
      <dsp:txXfrm>
        <a:off x="3286736" y="3814285"/>
        <a:ext cx="1643367" cy="858342"/>
      </dsp:txXfrm>
    </dsp:sp>
    <dsp:sp modelId="{C399A586-E73A-4559-A6F6-BC0CE7062AAF}">
      <dsp:nvSpPr>
        <dsp:cNvPr id="0" name=""/>
        <dsp:cNvSpPr/>
      </dsp:nvSpPr>
      <dsp:spPr>
        <a:xfrm>
          <a:off x="4930104" y="3814285"/>
          <a:ext cx="1643367" cy="85834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altLang="ja-JP" sz="1600" kern="1200">
              <a:latin typeface="Arial" panose="020B0604020202020204" pitchFamily="34" charset="0"/>
              <a:cs typeface="Arial" panose="020B0604020202020204" pitchFamily="34" charset="0"/>
            </a:rPr>
            <a:t>Expressive Arts and Design</a:t>
          </a:r>
          <a:endParaRPr lang="en-US" altLang="ja-JP" sz="1600" kern="1200" dirty="0">
            <a:latin typeface="Arial" panose="020B0604020202020204" pitchFamily="34" charset="0"/>
            <a:cs typeface="Arial" panose="020B0604020202020204" pitchFamily="34" charset="0"/>
          </a:endParaRPr>
        </a:p>
      </dsp:txBody>
      <dsp:txXfrm>
        <a:off x="4930104" y="3814285"/>
        <a:ext cx="1643367" cy="858342"/>
      </dsp:txXfrm>
    </dsp:sp>
    <dsp:sp modelId="{9D8B1A72-D3D9-404B-9B5A-66FC65937C70}">
      <dsp:nvSpPr>
        <dsp:cNvPr id="0" name=""/>
        <dsp:cNvSpPr/>
      </dsp:nvSpPr>
      <dsp:spPr>
        <a:xfrm rot="10800000">
          <a:off x="0" y="2124"/>
          <a:ext cx="6573472" cy="2869849"/>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en-US" sz="3500" kern="1200"/>
            <a:t>3 prime areas</a:t>
          </a:r>
          <a:endParaRPr lang="en-US" sz="3500" kern="1200" dirty="0"/>
        </a:p>
      </dsp:txBody>
      <dsp:txXfrm rot="-10800000">
        <a:off x="0" y="2124"/>
        <a:ext cx="6573472" cy="1007317"/>
      </dsp:txXfrm>
    </dsp:sp>
    <dsp:sp modelId="{A9617B9F-F290-4893-A2D0-97E99D13CBD1}">
      <dsp:nvSpPr>
        <dsp:cNvPr id="0" name=""/>
        <dsp:cNvSpPr/>
      </dsp:nvSpPr>
      <dsp:spPr>
        <a:xfrm>
          <a:off x="3209" y="1009442"/>
          <a:ext cx="2189017" cy="85808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t>Personal, Social and Emotional Development</a:t>
          </a:r>
        </a:p>
      </dsp:txBody>
      <dsp:txXfrm>
        <a:off x="3209" y="1009442"/>
        <a:ext cx="2189017" cy="858085"/>
      </dsp:txXfrm>
    </dsp:sp>
    <dsp:sp modelId="{33119FEB-AD52-4E7A-807B-2E2A65D19395}">
      <dsp:nvSpPr>
        <dsp:cNvPr id="0" name=""/>
        <dsp:cNvSpPr/>
      </dsp:nvSpPr>
      <dsp:spPr>
        <a:xfrm>
          <a:off x="2192227" y="1009442"/>
          <a:ext cx="2189017" cy="85808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t>Communication and Language</a:t>
          </a:r>
        </a:p>
      </dsp:txBody>
      <dsp:txXfrm>
        <a:off x="2192227" y="1009442"/>
        <a:ext cx="2189017" cy="858085"/>
      </dsp:txXfrm>
    </dsp:sp>
    <dsp:sp modelId="{13B691AB-3DFF-46F4-B107-9C3B2D2BDD50}">
      <dsp:nvSpPr>
        <dsp:cNvPr id="0" name=""/>
        <dsp:cNvSpPr/>
      </dsp:nvSpPr>
      <dsp:spPr>
        <a:xfrm>
          <a:off x="4381244" y="1009442"/>
          <a:ext cx="2189017" cy="85808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t>Physical Development</a:t>
          </a:r>
        </a:p>
      </dsp:txBody>
      <dsp:txXfrm>
        <a:off x="4381244" y="1009442"/>
        <a:ext cx="2189017" cy="858085"/>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5659" cy="499110"/>
          </a:xfrm>
          <a:prstGeom prst="rect">
            <a:avLst/>
          </a:prstGeom>
        </p:spPr>
        <p:txBody>
          <a:bodyPr vert="horz" lIns="91438" tIns="45719" rIns="91438" bIns="45719" rtlCol="0"/>
          <a:lstStyle>
            <a:lvl1pPr algn="l">
              <a:defRPr sz="1200"/>
            </a:lvl1pPr>
          </a:lstStyle>
          <a:p>
            <a:endParaRPr lang="en-GB"/>
          </a:p>
        </p:txBody>
      </p:sp>
      <p:sp>
        <p:nvSpPr>
          <p:cNvPr id="3" name="Date Placeholder 2"/>
          <p:cNvSpPr>
            <a:spLocks noGrp="1"/>
          </p:cNvSpPr>
          <p:nvPr>
            <p:ph type="dt" sz="quarter" idx="1"/>
          </p:nvPr>
        </p:nvSpPr>
        <p:spPr>
          <a:xfrm>
            <a:off x="3850444" y="0"/>
            <a:ext cx="2945659" cy="499110"/>
          </a:xfrm>
          <a:prstGeom prst="rect">
            <a:avLst/>
          </a:prstGeom>
        </p:spPr>
        <p:txBody>
          <a:bodyPr vert="horz" lIns="91438" tIns="45719" rIns="91438" bIns="45719" rtlCol="0"/>
          <a:lstStyle>
            <a:lvl1pPr algn="r">
              <a:defRPr sz="1200"/>
            </a:lvl1pPr>
          </a:lstStyle>
          <a:p>
            <a:fld id="{8CAE17A5-02F6-4501-8BFD-4D3913E99AD8}" type="datetimeFigureOut">
              <a:rPr lang="en-GB" smtClean="0"/>
              <a:t>05/07/2023</a:t>
            </a:fld>
            <a:endParaRPr lang="en-GB"/>
          </a:p>
        </p:txBody>
      </p:sp>
      <p:sp>
        <p:nvSpPr>
          <p:cNvPr id="4" name="Footer Placeholder 3"/>
          <p:cNvSpPr>
            <a:spLocks noGrp="1"/>
          </p:cNvSpPr>
          <p:nvPr>
            <p:ph type="ftr" sz="quarter" idx="2"/>
          </p:nvPr>
        </p:nvSpPr>
        <p:spPr>
          <a:xfrm>
            <a:off x="2" y="9481358"/>
            <a:ext cx="2945659" cy="499110"/>
          </a:xfrm>
          <a:prstGeom prst="rect">
            <a:avLst/>
          </a:prstGeom>
        </p:spPr>
        <p:txBody>
          <a:bodyPr vert="horz" lIns="91438" tIns="45719" rIns="91438" bIns="45719" rtlCol="0" anchor="b"/>
          <a:lstStyle>
            <a:lvl1pPr algn="l">
              <a:defRPr sz="1200"/>
            </a:lvl1pPr>
          </a:lstStyle>
          <a:p>
            <a:endParaRPr lang="en-GB"/>
          </a:p>
        </p:txBody>
      </p:sp>
      <p:sp>
        <p:nvSpPr>
          <p:cNvPr id="5" name="Slide Number Placeholder 4"/>
          <p:cNvSpPr>
            <a:spLocks noGrp="1"/>
          </p:cNvSpPr>
          <p:nvPr>
            <p:ph type="sldNum" sz="quarter" idx="3"/>
          </p:nvPr>
        </p:nvSpPr>
        <p:spPr>
          <a:xfrm>
            <a:off x="3850444" y="9481358"/>
            <a:ext cx="2945659" cy="499110"/>
          </a:xfrm>
          <a:prstGeom prst="rect">
            <a:avLst/>
          </a:prstGeom>
        </p:spPr>
        <p:txBody>
          <a:bodyPr vert="horz" lIns="91438" tIns="45719" rIns="91438" bIns="45719" rtlCol="0" anchor="b"/>
          <a:lstStyle>
            <a:lvl1pPr algn="r">
              <a:defRPr sz="1200"/>
            </a:lvl1pPr>
          </a:lstStyle>
          <a:p>
            <a:fld id="{19421694-C31A-499F-943B-1EB0F652A007}" type="slidenum">
              <a:rPr lang="en-GB" smtClean="0"/>
              <a:t>‹#›</a:t>
            </a:fld>
            <a:endParaRPr lang="en-GB"/>
          </a:p>
        </p:txBody>
      </p:sp>
    </p:spTree>
    <p:extLst>
      <p:ext uri="{BB962C8B-B14F-4D97-AF65-F5344CB8AC3E}">
        <p14:creationId xmlns:p14="http://schemas.microsoft.com/office/powerpoint/2010/main" val="1305254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5659" cy="499110"/>
          </a:xfrm>
          <a:prstGeom prst="rect">
            <a:avLst/>
          </a:prstGeom>
        </p:spPr>
        <p:txBody>
          <a:bodyPr vert="horz" lIns="91438" tIns="45719" rIns="91438" bIns="45719" rtlCol="0"/>
          <a:lstStyle>
            <a:lvl1pPr algn="l">
              <a:defRPr sz="1200"/>
            </a:lvl1pPr>
          </a:lstStyle>
          <a:p>
            <a:endParaRPr lang="en-GB" dirty="0"/>
          </a:p>
        </p:txBody>
      </p:sp>
      <p:sp>
        <p:nvSpPr>
          <p:cNvPr id="3" name="Date Placeholder 2"/>
          <p:cNvSpPr>
            <a:spLocks noGrp="1"/>
          </p:cNvSpPr>
          <p:nvPr>
            <p:ph type="dt" idx="1"/>
          </p:nvPr>
        </p:nvSpPr>
        <p:spPr>
          <a:xfrm>
            <a:off x="3850444" y="0"/>
            <a:ext cx="2945659" cy="499110"/>
          </a:xfrm>
          <a:prstGeom prst="rect">
            <a:avLst/>
          </a:prstGeom>
        </p:spPr>
        <p:txBody>
          <a:bodyPr vert="horz" lIns="91438" tIns="45719" rIns="91438" bIns="45719" rtlCol="0"/>
          <a:lstStyle>
            <a:lvl1pPr algn="r">
              <a:defRPr sz="1200"/>
            </a:lvl1pPr>
          </a:lstStyle>
          <a:p>
            <a:fld id="{9901799E-EEE7-441B-AAFE-3DACA6ED46ED}" type="datetimeFigureOut">
              <a:rPr lang="en-GB" smtClean="0"/>
              <a:t>05/07/2023</a:t>
            </a:fld>
            <a:endParaRPr lang="en-GB" dirty="0"/>
          </a:p>
        </p:txBody>
      </p:sp>
      <p:sp>
        <p:nvSpPr>
          <p:cNvPr id="4" name="Slide Image Placeholder 3"/>
          <p:cNvSpPr>
            <a:spLocks noGrp="1" noRot="1" noChangeAspect="1"/>
          </p:cNvSpPr>
          <p:nvPr>
            <p:ph type="sldImg" idx="2"/>
          </p:nvPr>
        </p:nvSpPr>
        <p:spPr>
          <a:xfrm>
            <a:off x="903288" y="749300"/>
            <a:ext cx="4991100" cy="3743325"/>
          </a:xfrm>
          <a:prstGeom prst="rect">
            <a:avLst/>
          </a:prstGeom>
          <a:noFill/>
          <a:ln w="12700">
            <a:solidFill>
              <a:prstClr val="black"/>
            </a:solidFill>
          </a:ln>
        </p:spPr>
        <p:txBody>
          <a:bodyPr vert="horz" lIns="91438" tIns="45719" rIns="91438" bIns="45719" rtlCol="0" anchor="ctr"/>
          <a:lstStyle/>
          <a:p>
            <a:endParaRPr lang="en-GB" dirty="0"/>
          </a:p>
        </p:txBody>
      </p:sp>
      <p:sp>
        <p:nvSpPr>
          <p:cNvPr id="5" name="Notes Placeholder 4"/>
          <p:cNvSpPr>
            <a:spLocks noGrp="1"/>
          </p:cNvSpPr>
          <p:nvPr>
            <p:ph type="body" sz="quarter" idx="3"/>
          </p:nvPr>
        </p:nvSpPr>
        <p:spPr>
          <a:xfrm>
            <a:off x="679768" y="4741546"/>
            <a:ext cx="5438140" cy="4491990"/>
          </a:xfrm>
          <a:prstGeom prst="rect">
            <a:avLst/>
          </a:prstGeom>
        </p:spPr>
        <p:txBody>
          <a:bodyPr vert="horz" lIns="91438" tIns="45719" rIns="91438" bIns="4571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9481358"/>
            <a:ext cx="2945659" cy="499110"/>
          </a:xfrm>
          <a:prstGeom prst="rect">
            <a:avLst/>
          </a:prstGeom>
        </p:spPr>
        <p:txBody>
          <a:bodyPr vert="horz" lIns="91438" tIns="45719" rIns="91438" bIns="45719"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4" y="9481358"/>
            <a:ext cx="2945659" cy="499110"/>
          </a:xfrm>
          <a:prstGeom prst="rect">
            <a:avLst/>
          </a:prstGeom>
        </p:spPr>
        <p:txBody>
          <a:bodyPr vert="horz" lIns="91438" tIns="45719" rIns="91438" bIns="45719" rtlCol="0" anchor="b"/>
          <a:lstStyle>
            <a:lvl1pPr algn="r">
              <a:defRPr sz="1200"/>
            </a:lvl1pPr>
          </a:lstStyle>
          <a:p>
            <a:fld id="{B4E342B0-15BA-4292-8A47-74C7A2838F63}" type="slidenum">
              <a:rPr lang="en-GB" smtClean="0"/>
              <a:t>‹#›</a:t>
            </a:fld>
            <a:endParaRPr lang="en-GB" dirty="0"/>
          </a:p>
        </p:txBody>
      </p:sp>
    </p:spTree>
    <p:extLst>
      <p:ext uri="{BB962C8B-B14F-4D97-AF65-F5344CB8AC3E}">
        <p14:creationId xmlns:p14="http://schemas.microsoft.com/office/powerpoint/2010/main" val="28728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03040" indent="-270399">
              <a:defRPr>
                <a:solidFill>
                  <a:schemeClr val="tx1"/>
                </a:solidFill>
                <a:latin typeface="Arial" charset="0"/>
                <a:cs typeface="Arial" charset="0"/>
              </a:defRPr>
            </a:lvl2pPr>
            <a:lvl3pPr marL="1081600" indent="-216320">
              <a:defRPr>
                <a:solidFill>
                  <a:schemeClr val="tx1"/>
                </a:solidFill>
                <a:latin typeface="Arial" charset="0"/>
                <a:cs typeface="Arial" charset="0"/>
              </a:defRPr>
            </a:lvl3pPr>
            <a:lvl4pPr marL="1514239" indent="-216320">
              <a:defRPr>
                <a:solidFill>
                  <a:schemeClr val="tx1"/>
                </a:solidFill>
                <a:latin typeface="Arial" charset="0"/>
                <a:cs typeface="Arial" charset="0"/>
              </a:defRPr>
            </a:lvl4pPr>
            <a:lvl5pPr marL="1946879" indent="-216320">
              <a:defRPr>
                <a:solidFill>
                  <a:schemeClr val="tx1"/>
                </a:solidFill>
                <a:latin typeface="Arial" charset="0"/>
                <a:cs typeface="Arial" charset="0"/>
              </a:defRPr>
            </a:lvl5pPr>
            <a:lvl6pPr marL="2379518" indent="-216320" eaLnBrk="0" fontAlgn="base" hangingPunct="0">
              <a:spcBef>
                <a:spcPct val="0"/>
              </a:spcBef>
              <a:spcAft>
                <a:spcPct val="0"/>
              </a:spcAft>
              <a:defRPr>
                <a:solidFill>
                  <a:schemeClr val="tx1"/>
                </a:solidFill>
                <a:latin typeface="Arial" charset="0"/>
                <a:cs typeface="Arial" charset="0"/>
              </a:defRPr>
            </a:lvl6pPr>
            <a:lvl7pPr marL="2812158" indent="-216320" eaLnBrk="0" fontAlgn="base" hangingPunct="0">
              <a:spcBef>
                <a:spcPct val="0"/>
              </a:spcBef>
              <a:spcAft>
                <a:spcPct val="0"/>
              </a:spcAft>
              <a:defRPr>
                <a:solidFill>
                  <a:schemeClr val="tx1"/>
                </a:solidFill>
                <a:latin typeface="Arial" charset="0"/>
                <a:cs typeface="Arial" charset="0"/>
              </a:defRPr>
            </a:lvl7pPr>
            <a:lvl8pPr marL="3244798" indent="-216320" eaLnBrk="0" fontAlgn="base" hangingPunct="0">
              <a:spcBef>
                <a:spcPct val="0"/>
              </a:spcBef>
              <a:spcAft>
                <a:spcPct val="0"/>
              </a:spcAft>
              <a:defRPr>
                <a:solidFill>
                  <a:schemeClr val="tx1"/>
                </a:solidFill>
                <a:latin typeface="Arial" charset="0"/>
                <a:cs typeface="Arial" charset="0"/>
              </a:defRPr>
            </a:lvl8pPr>
            <a:lvl9pPr marL="3677438" indent="-216320" eaLnBrk="0" fontAlgn="base" hangingPunct="0">
              <a:spcBef>
                <a:spcPct val="0"/>
              </a:spcBef>
              <a:spcAft>
                <a:spcPct val="0"/>
              </a:spcAft>
              <a:defRPr>
                <a:solidFill>
                  <a:schemeClr val="tx1"/>
                </a:solidFill>
                <a:latin typeface="Arial" charset="0"/>
                <a:cs typeface="Arial" charset="0"/>
              </a:defRPr>
            </a:lvl9pPr>
          </a:lstStyle>
          <a:p>
            <a:fld id="{C977D911-E77B-4247-AC87-1C731E33C496}" type="slidenum">
              <a:rPr lang="en-GB" altLang="en-US" smtClean="0">
                <a:solidFill>
                  <a:srgbClr val="000000"/>
                </a:solidFill>
              </a:rPr>
              <a:pPr/>
              <a:t>1</a:t>
            </a:fld>
            <a:endParaRPr lang="en-GB" altLang="en-US" dirty="0">
              <a:solidFill>
                <a:srgbClr val="000000"/>
              </a:solidFill>
            </a:endParaRPr>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610353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a:t>Lots of opportunities to develop PD.</a:t>
            </a:r>
          </a:p>
          <a:p>
            <a:r>
              <a:rPr lang="en-GB" dirty="0"/>
              <a:t>Some adult-led and some during CP</a:t>
            </a:r>
            <a:r>
              <a:rPr lang="en-GB" baseline="0" dirty="0"/>
              <a:t> – again </a:t>
            </a:r>
            <a:r>
              <a:rPr lang="en-GB" baseline="0" dirty="0" err="1"/>
              <a:t>chn</a:t>
            </a:r>
            <a:r>
              <a:rPr lang="en-GB" baseline="0" dirty="0"/>
              <a:t> can practise and consolidate skills that have been taught.</a:t>
            </a:r>
            <a:endParaRPr lang="en-GB" dirty="0"/>
          </a:p>
          <a:p>
            <a:endParaRPr lang="en-GB" dirty="0"/>
          </a:p>
          <a:p>
            <a:r>
              <a:rPr lang="en-GB" dirty="0"/>
              <a:t>Gross motor skills </a:t>
            </a:r>
          </a:p>
          <a:p>
            <a:r>
              <a:rPr lang="en-GB" dirty="0"/>
              <a:t>Negotiating space, balancing timber trail,</a:t>
            </a:r>
          </a:p>
          <a:p>
            <a:r>
              <a:rPr lang="en-GB" dirty="0"/>
              <a:t>Jumping, hopping, skipping, hopping from one foot to another </a:t>
            </a:r>
          </a:p>
          <a:p>
            <a:r>
              <a:rPr lang="en-GB" dirty="0"/>
              <a:t>Throwing and catching</a:t>
            </a:r>
          </a:p>
          <a:p>
            <a:r>
              <a:rPr lang="en-GB" dirty="0"/>
              <a:t> </a:t>
            </a:r>
          </a:p>
          <a:p>
            <a:r>
              <a:rPr lang="en-GB" dirty="0"/>
              <a:t> </a:t>
            </a:r>
          </a:p>
        </p:txBody>
      </p:sp>
      <p:sp>
        <p:nvSpPr>
          <p:cNvPr id="358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DB1CCF8-44B0-4FBE-9289-D027BEAABD55}" type="slidenum">
              <a:rPr lang="en-GB">
                <a:solidFill>
                  <a:prstClr val="black"/>
                </a:solidFill>
              </a:rPr>
              <a:pPr>
                <a:defRPr/>
              </a:pPr>
              <a:t>11</a:t>
            </a:fld>
            <a:endParaRPr lang="en-GB" dirty="0">
              <a:solidFill>
                <a:prstClr val="black"/>
              </a:solidFill>
            </a:endParaRPr>
          </a:p>
        </p:txBody>
      </p:sp>
    </p:spTree>
    <p:extLst>
      <p:ext uri="{BB962C8B-B14F-4D97-AF65-F5344CB8AC3E}">
        <p14:creationId xmlns:p14="http://schemas.microsoft.com/office/powerpoint/2010/main" val="2008240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Finger</a:t>
            </a:r>
            <a:r>
              <a:rPr lang="en-GB" baseline="0" dirty="0"/>
              <a:t> gym is about developing fine motor skills – in hands. Helps with pencil grip and letter formation.</a:t>
            </a:r>
          </a:p>
          <a:p>
            <a:r>
              <a:rPr lang="en-GB" baseline="0" dirty="0"/>
              <a:t>Control over the fingers is the last thing for </a:t>
            </a:r>
            <a:r>
              <a:rPr lang="en-GB" baseline="0" dirty="0" err="1"/>
              <a:t>chn</a:t>
            </a:r>
            <a:r>
              <a:rPr lang="en-GB" baseline="0" dirty="0"/>
              <a:t> to develop so they need lots of practise.</a:t>
            </a:r>
          </a:p>
          <a:p>
            <a:r>
              <a:rPr lang="en-GB" baseline="0" dirty="0"/>
              <a:t>Tweezers and picking up small objects like sequins – similar shape to pencil grip.</a:t>
            </a:r>
          </a:p>
          <a:p>
            <a:r>
              <a:rPr lang="en-GB" baseline="0" dirty="0"/>
              <a:t>Threading and using scissors.</a:t>
            </a:r>
          </a:p>
          <a:p>
            <a:r>
              <a:rPr lang="en-GB" baseline="0" dirty="0"/>
              <a:t>Move on to practising letter formation, sentences.</a:t>
            </a:r>
          </a:p>
        </p:txBody>
      </p:sp>
      <p:sp>
        <p:nvSpPr>
          <p:cNvPr id="4" name="Slide Number Placeholder 3"/>
          <p:cNvSpPr>
            <a:spLocks noGrp="1"/>
          </p:cNvSpPr>
          <p:nvPr>
            <p:ph type="sldNum" sz="quarter" idx="10"/>
          </p:nvPr>
        </p:nvSpPr>
        <p:spPr/>
        <p:txBody>
          <a:bodyPr/>
          <a:lstStyle/>
          <a:p>
            <a:fld id="{B4E342B0-15BA-4292-8A47-74C7A2838F63}" type="slidenum">
              <a:rPr lang="en-GB" smtClean="0"/>
              <a:t>12</a:t>
            </a:fld>
            <a:endParaRPr lang="en-GB" dirty="0"/>
          </a:p>
        </p:txBody>
      </p:sp>
    </p:spTree>
    <p:extLst>
      <p:ext uri="{BB962C8B-B14F-4D97-AF65-F5344CB8AC3E}">
        <p14:creationId xmlns:p14="http://schemas.microsoft.com/office/powerpoint/2010/main" val="2869368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Lots of opportunities for </a:t>
            </a:r>
            <a:r>
              <a:rPr lang="en-GB" dirty="0" err="1"/>
              <a:t>chn</a:t>
            </a:r>
            <a:r>
              <a:rPr lang="en-GB" dirty="0"/>
              <a:t> to practise their writing.</a:t>
            </a:r>
          </a:p>
          <a:p>
            <a:r>
              <a:rPr lang="en-GB" baseline="0" dirty="0"/>
              <a:t>Writing area – range of papers, cards, booklets.</a:t>
            </a:r>
          </a:p>
          <a:p>
            <a:r>
              <a:rPr lang="en-GB" baseline="0" dirty="0"/>
              <a:t>Different, fun ways…</a:t>
            </a:r>
          </a:p>
          <a:p>
            <a:r>
              <a:rPr lang="en-GB" baseline="0" dirty="0"/>
              <a:t>Writing in sand with a twig, writing on tin foil with felt tips, writing under the table in a den.</a:t>
            </a:r>
          </a:p>
          <a:p>
            <a:r>
              <a:rPr lang="en-GB" baseline="0" dirty="0"/>
              <a:t>Challenges to encourage all </a:t>
            </a:r>
            <a:r>
              <a:rPr lang="en-GB" baseline="0" dirty="0" err="1"/>
              <a:t>chn</a:t>
            </a:r>
            <a:r>
              <a:rPr lang="en-GB" baseline="0" dirty="0"/>
              <a:t> to use the area.</a:t>
            </a:r>
            <a:endParaRPr lang="en-GB" dirty="0"/>
          </a:p>
        </p:txBody>
      </p:sp>
      <p:sp>
        <p:nvSpPr>
          <p:cNvPr id="4" name="Slide Number Placeholder 3"/>
          <p:cNvSpPr>
            <a:spLocks noGrp="1"/>
          </p:cNvSpPr>
          <p:nvPr>
            <p:ph type="sldNum" sz="quarter" idx="10"/>
          </p:nvPr>
        </p:nvSpPr>
        <p:spPr/>
        <p:txBody>
          <a:bodyPr/>
          <a:lstStyle/>
          <a:p>
            <a:fld id="{B4E342B0-15BA-4292-8A47-74C7A2838F63}" type="slidenum">
              <a:rPr lang="en-GB" smtClean="0"/>
              <a:t>13</a:t>
            </a:fld>
            <a:endParaRPr lang="en-GB" dirty="0"/>
          </a:p>
        </p:txBody>
      </p:sp>
    </p:spTree>
    <p:extLst>
      <p:ext uri="{BB962C8B-B14F-4D97-AF65-F5344CB8AC3E}">
        <p14:creationId xmlns:p14="http://schemas.microsoft.com/office/powerpoint/2010/main" val="1076696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some ways we inspire and excite</a:t>
            </a:r>
            <a:r>
              <a:rPr lang="en-GB" baseline="0" dirty="0"/>
              <a:t> the </a:t>
            </a:r>
            <a:r>
              <a:rPr lang="en-GB" baseline="0" dirty="0" err="1"/>
              <a:t>chn</a:t>
            </a:r>
            <a:r>
              <a:rPr lang="en-GB" baseline="0" dirty="0"/>
              <a:t> about writing…</a:t>
            </a:r>
          </a:p>
          <a:p>
            <a:r>
              <a:rPr lang="en-US" baseline="0" dirty="0"/>
              <a:t>M</a:t>
            </a:r>
            <a:r>
              <a:rPr lang="en-GB" baseline="0" dirty="0" err="1"/>
              <a:t>edical</a:t>
            </a:r>
            <a:r>
              <a:rPr lang="en-GB" baseline="0" dirty="0"/>
              <a:t> report to make the Hungry Caterpillar better. </a:t>
            </a:r>
          </a:p>
          <a:p>
            <a:r>
              <a:rPr lang="en-US" baseline="0" dirty="0"/>
              <a:t>D</a:t>
            </a:r>
            <a:r>
              <a:rPr lang="en-GB" baseline="0" dirty="0" err="1"/>
              <a:t>ot</a:t>
            </a:r>
            <a:r>
              <a:rPr lang="en-GB" baseline="0" dirty="0"/>
              <a:t> and Dan sentences. They go on many adventures.</a:t>
            </a:r>
          </a:p>
          <a:p>
            <a:r>
              <a:rPr lang="en-GB" baseline="0" dirty="0"/>
              <a:t>Based on the book </a:t>
            </a:r>
            <a:r>
              <a:rPr lang="en-GB" baseline="0" dirty="0" err="1"/>
              <a:t>Supertato</a:t>
            </a:r>
            <a:r>
              <a:rPr lang="en-GB" baseline="0" dirty="0"/>
              <a:t>. In that book there are some evil peas who aren’t very nice to the vegetables…we had to look after the vegetables and keep the evil peas locked away…but of course they escaped and we wrote our own stories.</a:t>
            </a:r>
          </a:p>
          <a:p>
            <a:r>
              <a:rPr lang="en-GB" baseline="0" dirty="0"/>
              <a:t>Our dog Sam comes to stay. He runs away and we design lost posters.</a:t>
            </a:r>
            <a:endParaRPr lang="en-GB" dirty="0"/>
          </a:p>
        </p:txBody>
      </p:sp>
      <p:sp>
        <p:nvSpPr>
          <p:cNvPr id="4" name="Slide Number Placeholder 3"/>
          <p:cNvSpPr>
            <a:spLocks noGrp="1"/>
          </p:cNvSpPr>
          <p:nvPr>
            <p:ph type="sldNum" sz="quarter" idx="10"/>
          </p:nvPr>
        </p:nvSpPr>
        <p:spPr/>
        <p:txBody>
          <a:bodyPr/>
          <a:lstStyle/>
          <a:p>
            <a:fld id="{B4E342B0-15BA-4292-8A47-74C7A2838F63}" type="slidenum">
              <a:rPr lang="en-GB" smtClean="0"/>
              <a:t>14</a:t>
            </a:fld>
            <a:endParaRPr lang="en-GB" dirty="0"/>
          </a:p>
        </p:txBody>
      </p:sp>
    </p:spTree>
    <p:extLst>
      <p:ext uri="{BB962C8B-B14F-4D97-AF65-F5344CB8AC3E}">
        <p14:creationId xmlns:p14="http://schemas.microsoft.com/office/powerpoint/2010/main" val="1562645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a:t>Maths area</a:t>
            </a:r>
          </a:p>
          <a:p>
            <a:pPr eaLnBrk="1" hangingPunct="1">
              <a:spcBef>
                <a:spcPct val="0"/>
              </a:spcBef>
            </a:pPr>
            <a:r>
              <a:rPr lang="en-GB" altLang="en-US" dirty="0"/>
              <a:t>Chance</a:t>
            </a:r>
            <a:r>
              <a:rPr lang="en-GB" altLang="en-US" baseline="0" dirty="0"/>
              <a:t> to reinforce skills they have been taught in their own time.</a:t>
            </a:r>
          </a:p>
          <a:p>
            <a:pPr eaLnBrk="1" hangingPunct="1">
              <a:spcBef>
                <a:spcPct val="0"/>
              </a:spcBef>
            </a:pPr>
            <a:r>
              <a:rPr lang="en-GB" altLang="en-US" baseline="0" dirty="0"/>
              <a:t>Come up with their own games.</a:t>
            </a:r>
          </a:p>
          <a:p>
            <a:pPr eaLnBrk="1" hangingPunct="1">
              <a:spcBef>
                <a:spcPct val="0"/>
              </a:spcBef>
            </a:pPr>
            <a:r>
              <a:rPr lang="en-GB" altLang="en-US" baseline="0" dirty="0"/>
              <a:t>Practise number, recognition, counting and as time goes own addition, take away, doubling and halving.</a:t>
            </a:r>
          </a:p>
          <a:p>
            <a:pPr eaLnBrk="1" hangingPunct="1">
              <a:spcBef>
                <a:spcPct val="0"/>
              </a:spcBef>
            </a:pPr>
            <a:r>
              <a:rPr lang="en-GB" altLang="en-US" baseline="0" dirty="0"/>
              <a:t>Challenges each week – read the number on the pumpkin and count out conkers and pine cones.</a:t>
            </a:r>
          </a:p>
          <a:p>
            <a:pPr eaLnBrk="1" hangingPunct="1">
              <a:spcBef>
                <a:spcPct val="0"/>
              </a:spcBef>
            </a:pPr>
            <a:r>
              <a:rPr lang="en-GB" altLang="en-US" baseline="0" dirty="0"/>
              <a:t>Another challenge – numbers on ghosts – call the number out and squirt with the water.</a:t>
            </a:r>
          </a:p>
        </p:txBody>
      </p:sp>
      <p:sp>
        <p:nvSpPr>
          <p:cNvPr id="317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ABAFB55-CC8C-49A7-890D-C41EC91B5B10}" type="slidenum">
              <a:rPr lang="en-GB">
                <a:solidFill>
                  <a:prstClr val="black"/>
                </a:solidFill>
              </a:rPr>
              <a:pPr>
                <a:defRPr/>
              </a:pPr>
              <a:t>15</a:t>
            </a:fld>
            <a:endParaRPr lang="en-GB" dirty="0">
              <a:solidFill>
                <a:prstClr val="black"/>
              </a:solidFill>
            </a:endParaRPr>
          </a:p>
        </p:txBody>
      </p:sp>
    </p:spTree>
    <p:extLst>
      <p:ext uri="{BB962C8B-B14F-4D97-AF65-F5344CB8AC3E}">
        <p14:creationId xmlns:p14="http://schemas.microsoft.com/office/powerpoint/2010/main" val="2875527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Many</a:t>
            </a:r>
            <a:r>
              <a:rPr lang="en-GB" baseline="0" dirty="0"/>
              <a:t> opportunities to explore Shape Space and Measure for themselves. When we are teaching an aspect, such as measure, we will ensure there are plenty of things </a:t>
            </a:r>
            <a:r>
              <a:rPr lang="en-GB" baseline="0" dirty="0" err="1"/>
              <a:t>chn</a:t>
            </a:r>
            <a:r>
              <a:rPr lang="en-GB" baseline="0" dirty="0"/>
              <a:t> can do to practise this skills. </a:t>
            </a:r>
            <a:r>
              <a:rPr lang="en-GB" baseline="0" dirty="0" err="1"/>
              <a:t>Eg</a:t>
            </a:r>
            <a:r>
              <a:rPr lang="en-GB" baseline="0" dirty="0"/>
              <a:t> measure the penguins using the socks.</a:t>
            </a:r>
            <a:endParaRPr lang="en-GB" dirty="0"/>
          </a:p>
        </p:txBody>
      </p:sp>
      <p:sp>
        <p:nvSpPr>
          <p:cNvPr id="4" name="Slide Number Placeholder 3"/>
          <p:cNvSpPr>
            <a:spLocks noGrp="1"/>
          </p:cNvSpPr>
          <p:nvPr>
            <p:ph type="sldNum" sz="quarter" idx="10"/>
          </p:nvPr>
        </p:nvSpPr>
        <p:spPr/>
        <p:txBody>
          <a:bodyPr/>
          <a:lstStyle/>
          <a:p>
            <a:fld id="{B4E342B0-15BA-4292-8A47-74C7A2838F63}" type="slidenum">
              <a:rPr lang="en-GB" smtClean="0"/>
              <a:t>16</a:t>
            </a:fld>
            <a:endParaRPr lang="en-GB" dirty="0"/>
          </a:p>
        </p:txBody>
      </p:sp>
    </p:spTree>
    <p:extLst>
      <p:ext uri="{BB962C8B-B14F-4D97-AF65-F5344CB8AC3E}">
        <p14:creationId xmlns:p14="http://schemas.microsoft.com/office/powerpoint/2010/main" val="3301016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a:t>The </a:t>
            </a:r>
            <a:r>
              <a:rPr lang="en-GB" altLang="en-US" dirty="0" err="1"/>
              <a:t>chn</a:t>
            </a:r>
            <a:r>
              <a:rPr lang="en-GB" altLang="en-US" dirty="0"/>
              <a:t> can use the Creative Table to make their own artwork</a:t>
            </a:r>
            <a:r>
              <a:rPr lang="en-GB" altLang="en-US" baseline="0" dirty="0"/>
              <a:t> or models.</a:t>
            </a:r>
          </a:p>
          <a:p>
            <a:pPr eaLnBrk="1" hangingPunct="1">
              <a:spcBef>
                <a:spcPct val="0"/>
              </a:spcBef>
            </a:pPr>
            <a:r>
              <a:rPr lang="en-GB" altLang="en-US" baseline="0" dirty="0"/>
              <a:t>They will practise skills like painting, mixing colours, using staplers, hole punches, treasury tags.</a:t>
            </a:r>
            <a:endParaRPr lang="en-GB" altLang="en-US" dirty="0"/>
          </a:p>
        </p:txBody>
      </p:sp>
      <p:sp>
        <p:nvSpPr>
          <p:cNvPr id="276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7E3973E-F309-43E8-9A25-7C44D72BC4FB}" type="slidenum">
              <a:rPr lang="en-GB"/>
              <a:pPr fontAlgn="base">
                <a:spcBef>
                  <a:spcPct val="0"/>
                </a:spcBef>
                <a:spcAft>
                  <a:spcPct val="0"/>
                </a:spcAft>
                <a:defRPr/>
              </a:pPr>
              <a:t>17</a:t>
            </a:fld>
            <a:endParaRPr lang="en-GB" dirty="0"/>
          </a:p>
        </p:txBody>
      </p:sp>
    </p:spTree>
    <p:extLst>
      <p:ext uri="{BB962C8B-B14F-4D97-AF65-F5344CB8AC3E}">
        <p14:creationId xmlns:p14="http://schemas.microsoft.com/office/powerpoint/2010/main" val="1648028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Planned</a:t>
            </a:r>
            <a:r>
              <a:rPr lang="en-GB" baseline="0" dirty="0"/>
              <a:t> and designed a dragon – worked together.</a:t>
            </a:r>
          </a:p>
          <a:p>
            <a:r>
              <a:rPr lang="en-GB" baseline="0" dirty="0"/>
              <a:t>You’ll enjoy having lots of lovely box models coming home! Keep for a short time and value / praise.</a:t>
            </a:r>
            <a:endParaRPr lang="en-GB" dirty="0"/>
          </a:p>
        </p:txBody>
      </p:sp>
      <p:sp>
        <p:nvSpPr>
          <p:cNvPr id="4" name="Slide Number Placeholder 3"/>
          <p:cNvSpPr>
            <a:spLocks noGrp="1"/>
          </p:cNvSpPr>
          <p:nvPr>
            <p:ph type="sldNum" sz="quarter" idx="10"/>
          </p:nvPr>
        </p:nvSpPr>
        <p:spPr/>
        <p:txBody>
          <a:bodyPr/>
          <a:lstStyle/>
          <a:p>
            <a:fld id="{B4E342B0-15BA-4292-8A47-74C7A2838F63}" type="slidenum">
              <a:rPr lang="en-GB" smtClean="0"/>
              <a:t>18</a:t>
            </a:fld>
            <a:endParaRPr lang="en-GB" dirty="0"/>
          </a:p>
        </p:txBody>
      </p:sp>
    </p:spTree>
    <p:extLst>
      <p:ext uri="{BB962C8B-B14F-4D97-AF65-F5344CB8AC3E}">
        <p14:creationId xmlns:p14="http://schemas.microsoft.com/office/powerpoint/2010/main" val="1685679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Understanding the World</a:t>
            </a:r>
            <a:r>
              <a:rPr lang="en-GB" baseline="0" dirty="0"/>
              <a:t> involves</a:t>
            </a:r>
            <a:r>
              <a:rPr lang="en-GB" dirty="0"/>
              <a:t> </a:t>
            </a:r>
          </a:p>
          <a:p>
            <a:r>
              <a:rPr lang="en-GB" dirty="0"/>
              <a:t>Looking at local environment.</a:t>
            </a:r>
          </a:p>
          <a:p>
            <a:r>
              <a:rPr lang="en-GB" dirty="0"/>
              <a:t>Animals and plants.</a:t>
            </a:r>
          </a:p>
          <a:p>
            <a:r>
              <a:rPr lang="en-GB" dirty="0"/>
              <a:t>Taking care of the world</a:t>
            </a:r>
          </a:p>
          <a:p>
            <a:r>
              <a:rPr lang="en-GB" dirty="0"/>
              <a:t>Different occupations, people who help us. Fire fighters, </a:t>
            </a:r>
            <a:r>
              <a:rPr lang="en-GB" dirty="0" err="1"/>
              <a:t>Police,Doctors</a:t>
            </a:r>
            <a:r>
              <a:rPr lang="en-GB" dirty="0"/>
              <a:t>, Nurses.</a:t>
            </a:r>
          </a:p>
          <a:p>
            <a:r>
              <a:rPr lang="en-GB" dirty="0"/>
              <a:t> </a:t>
            </a:r>
          </a:p>
        </p:txBody>
      </p:sp>
      <p:sp>
        <p:nvSpPr>
          <p:cNvPr id="4" name="Slide Number Placeholder 3"/>
          <p:cNvSpPr>
            <a:spLocks noGrp="1"/>
          </p:cNvSpPr>
          <p:nvPr>
            <p:ph type="sldNum" sz="quarter" idx="10"/>
          </p:nvPr>
        </p:nvSpPr>
        <p:spPr/>
        <p:txBody>
          <a:bodyPr/>
          <a:lstStyle/>
          <a:p>
            <a:fld id="{B4E342B0-15BA-4292-8A47-74C7A2838F63}" type="slidenum">
              <a:rPr lang="en-GB" smtClean="0"/>
              <a:t>19</a:t>
            </a:fld>
            <a:endParaRPr lang="en-GB" dirty="0"/>
          </a:p>
        </p:txBody>
      </p:sp>
    </p:spTree>
    <p:extLst>
      <p:ext uri="{BB962C8B-B14F-4D97-AF65-F5344CB8AC3E}">
        <p14:creationId xmlns:p14="http://schemas.microsoft.com/office/powerpoint/2010/main" val="2547851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Also</a:t>
            </a:r>
            <a:r>
              <a:rPr lang="en-GB" baseline="0" dirty="0"/>
              <a:t> technology falls under this area – using </a:t>
            </a:r>
            <a:r>
              <a:rPr lang="en-GB" baseline="0" dirty="0" err="1"/>
              <a:t>ipad</a:t>
            </a:r>
            <a:r>
              <a:rPr lang="en-GB" baseline="0" dirty="0"/>
              <a:t>, laptop, simple coding.</a:t>
            </a:r>
          </a:p>
          <a:p>
            <a:r>
              <a:rPr lang="en-GB" baseline="0" dirty="0"/>
              <a:t>Real life experiences – </a:t>
            </a:r>
            <a:r>
              <a:rPr lang="en-GB" baseline="0" dirty="0" err="1"/>
              <a:t>eg</a:t>
            </a:r>
            <a:r>
              <a:rPr lang="en-GB" baseline="0" dirty="0"/>
              <a:t> going on an aeroplane – design passport, bring in a packed suitcase.</a:t>
            </a:r>
            <a:endParaRPr lang="en-GB" dirty="0"/>
          </a:p>
        </p:txBody>
      </p:sp>
      <p:sp>
        <p:nvSpPr>
          <p:cNvPr id="4" name="Slide Number Placeholder 3"/>
          <p:cNvSpPr>
            <a:spLocks noGrp="1"/>
          </p:cNvSpPr>
          <p:nvPr>
            <p:ph type="sldNum" sz="quarter" idx="10"/>
          </p:nvPr>
        </p:nvSpPr>
        <p:spPr/>
        <p:txBody>
          <a:bodyPr/>
          <a:lstStyle/>
          <a:p>
            <a:fld id="{B4E342B0-15BA-4292-8A47-74C7A2838F63}" type="slidenum">
              <a:rPr lang="en-GB" smtClean="0"/>
              <a:t>20</a:t>
            </a:fld>
            <a:endParaRPr lang="en-GB" dirty="0"/>
          </a:p>
        </p:txBody>
      </p:sp>
    </p:spTree>
    <p:extLst>
      <p:ext uri="{BB962C8B-B14F-4D97-AF65-F5344CB8AC3E}">
        <p14:creationId xmlns:p14="http://schemas.microsoft.com/office/powerpoint/2010/main" val="959298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a:p>
        </p:txBody>
      </p:sp>
      <p:sp>
        <p:nvSpPr>
          <p:cNvPr id="256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44A17D9-ECA6-47CF-98F0-FA53F2F13E10}" type="slidenum">
              <a:rPr lang="en-GB">
                <a:solidFill>
                  <a:prstClr val="black"/>
                </a:solidFill>
              </a:rPr>
              <a:pPr>
                <a:defRPr/>
              </a:pPr>
              <a:t>2</a:t>
            </a:fld>
            <a:endParaRPr lang="en-GB" dirty="0">
              <a:solidFill>
                <a:prstClr val="black"/>
              </a:solidFill>
            </a:endParaRPr>
          </a:p>
        </p:txBody>
      </p:sp>
    </p:spTree>
    <p:extLst>
      <p:ext uri="{BB962C8B-B14F-4D97-AF65-F5344CB8AC3E}">
        <p14:creationId xmlns:p14="http://schemas.microsoft.com/office/powerpoint/2010/main" val="1009189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a:t>
            </a:r>
            <a:r>
              <a:rPr lang="en-GB" baseline="0" dirty="0"/>
              <a:t> you can see your children will be very happy and busy. </a:t>
            </a:r>
          </a:p>
          <a:p>
            <a:r>
              <a:rPr lang="en-GB" baseline="0" dirty="0"/>
              <a:t>We would just like to finish with this quote – adults who help children to play are adults who help </a:t>
            </a:r>
            <a:r>
              <a:rPr lang="en-GB" baseline="0" dirty="0" err="1"/>
              <a:t>chn</a:t>
            </a:r>
            <a:r>
              <a:rPr lang="en-GB" baseline="0" dirty="0"/>
              <a:t> to learn.</a:t>
            </a:r>
          </a:p>
          <a:p>
            <a:r>
              <a:rPr lang="en-GB" baseline="0" dirty="0"/>
              <a:t>We feel this really captures our ethos here at Abbey Road.</a:t>
            </a:r>
          </a:p>
          <a:p>
            <a:r>
              <a:rPr lang="en-GB" baseline="0" dirty="0"/>
              <a:t>Thank you!</a:t>
            </a:r>
            <a:endParaRPr lang="en-GB" dirty="0"/>
          </a:p>
        </p:txBody>
      </p:sp>
      <p:sp>
        <p:nvSpPr>
          <p:cNvPr id="4" name="Slide Number Placeholder 3"/>
          <p:cNvSpPr>
            <a:spLocks noGrp="1"/>
          </p:cNvSpPr>
          <p:nvPr>
            <p:ph type="sldNum" sz="quarter" idx="10"/>
          </p:nvPr>
        </p:nvSpPr>
        <p:spPr/>
        <p:txBody>
          <a:bodyPr/>
          <a:lstStyle/>
          <a:p>
            <a:fld id="{B4E342B0-15BA-4292-8A47-74C7A2838F63}" type="slidenum">
              <a:rPr lang="en-GB" smtClean="0"/>
              <a:t>23</a:t>
            </a:fld>
            <a:endParaRPr lang="en-GB" dirty="0"/>
          </a:p>
        </p:txBody>
      </p:sp>
    </p:spTree>
    <p:extLst>
      <p:ext uri="{BB962C8B-B14F-4D97-AF65-F5344CB8AC3E}">
        <p14:creationId xmlns:p14="http://schemas.microsoft.com/office/powerpoint/2010/main" val="1326619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7 areas</a:t>
            </a:r>
            <a:r>
              <a:rPr lang="en-GB" baseline="0" dirty="0"/>
              <a:t> of learning which we will help your child to develop.</a:t>
            </a:r>
            <a:endParaRPr lang="en-GB" dirty="0"/>
          </a:p>
          <a:p>
            <a:r>
              <a:rPr lang="en-GB" dirty="0"/>
              <a:t>Prime are important as</a:t>
            </a:r>
            <a:r>
              <a:rPr lang="en-GB" baseline="0" dirty="0"/>
              <a:t> these skills are needed to be able to do specific.</a:t>
            </a:r>
            <a:endParaRPr lang="en-GB" dirty="0"/>
          </a:p>
          <a:p>
            <a:r>
              <a:rPr lang="en-GB" dirty="0"/>
              <a:t>Doesn’t mean we don’t do specific until achieved Prime</a:t>
            </a:r>
            <a:r>
              <a:rPr lang="en-GB" baseline="0" dirty="0"/>
              <a:t> – as their language develops and they learn more vocab, their writing will improve.</a:t>
            </a:r>
            <a:endParaRPr lang="en-GB" dirty="0"/>
          </a:p>
          <a:p>
            <a:r>
              <a:rPr lang="en-GB" dirty="0"/>
              <a:t>They work alongside each other.</a:t>
            </a:r>
          </a:p>
          <a:p>
            <a:r>
              <a:rPr lang="en-GB" dirty="0"/>
              <a:t> </a:t>
            </a:r>
          </a:p>
        </p:txBody>
      </p:sp>
      <p:sp>
        <p:nvSpPr>
          <p:cNvPr id="4" name="Slide Number Placeholder 3"/>
          <p:cNvSpPr>
            <a:spLocks noGrp="1"/>
          </p:cNvSpPr>
          <p:nvPr>
            <p:ph type="sldNum" sz="quarter" idx="10"/>
          </p:nvPr>
        </p:nvSpPr>
        <p:spPr/>
        <p:txBody>
          <a:bodyPr/>
          <a:lstStyle/>
          <a:p>
            <a:fld id="{B4E342B0-15BA-4292-8A47-74C7A2838F63}" type="slidenum">
              <a:rPr lang="en-GB" smtClean="0"/>
              <a:t>4</a:t>
            </a:fld>
            <a:endParaRPr lang="en-GB" dirty="0"/>
          </a:p>
        </p:txBody>
      </p:sp>
    </p:spTree>
    <p:extLst>
      <p:ext uri="{BB962C8B-B14F-4D97-AF65-F5344CB8AC3E}">
        <p14:creationId xmlns:p14="http://schemas.microsoft.com/office/powerpoint/2010/main" val="31444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Different areas</a:t>
            </a:r>
            <a:r>
              <a:rPr lang="en-GB" baseline="0" dirty="0"/>
              <a:t> for the </a:t>
            </a:r>
            <a:r>
              <a:rPr lang="en-GB" baseline="0" dirty="0" err="1"/>
              <a:t>chn</a:t>
            </a:r>
            <a:r>
              <a:rPr lang="en-GB" baseline="0" dirty="0"/>
              <a:t> to access during Continuous Provision. </a:t>
            </a:r>
          </a:p>
          <a:p>
            <a:r>
              <a:rPr lang="en-GB" baseline="0" dirty="0"/>
              <a:t>CP - Time where </a:t>
            </a:r>
            <a:r>
              <a:rPr lang="en-GB" baseline="0" dirty="0" err="1"/>
              <a:t>chn</a:t>
            </a:r>
            <a:r>
              <a:rPr lang="en-GB" baseline="0" dirty="0"/>
              <a:t> can choose the resources they would like to play and learn with.</a:t>
            </a:r>
          </a:p>
          <a:p>
            <a:r>
              <a:rPr lang="en-GB" baseline="0" dirty="0"/>
              <a:t>Its really important for </a:t>
            </a:r>
            <a:r>
              <a:rPr lang="en-GB" baseline="0" dirty="0" err="1"/>
              <a:t>chn</a:t>
            </a:r>
            <a:r>
              <a:rPr lang="en-GB" baseline="0" dirty="0"/>
              <a:t> to practise and consolidate things they have been taught during target group time.</a:t>
            </a:r>
            <a:endParaRPr lang="en-GB" dirty="0"/>
          </a:p>
        </p:txBody>
      </p:sp>
      <p:sp>
        <p:nvSpPr>
          <p:cNvPr id="4" name="Slide Number Placeholder 3"/>
          <p:cNvSpPr>
            <a:spLocks noGrp="1"/>
          </p:cNvSpPr>
          <p:nvPr>
            <p:ph type="sldNum" sz="quarter" idx="10"/>
          </p:nvPr>
        </p:nvSpPr>
        <p:spPr/>
        <p:txBody>
          <a:bodyPr/>
          <a:lstStyle/>
          <a:p>
            <a:fld id="{B4E342B0-15BA-4292-8A47-74C7A2838F63}" type="slidenum">
              <a:rPr lang="en-GB" smtClean="0"/>
              <a:t>5</a:t>
            </a:fld>
            <a:endParaRPr lang="en-GB" dirty="0"/>
          </a:p>
        </p:txBody>
      </p:sp>
    </p:spTree>
    <p:extLst>
      <p:ext uri="{BB962C8B-B14F-4D97-AF65-F5344CB8AC3E}">
        <p14:creationId xmlns:p14="http://schemas.microsoft.com/office/powerpoint/2010/main" val="2196307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Home corner </a:t>
            </a:r>
            <a:r>
              <a:rPr lang="en-GB" baseline="0" dirty="0"/>
              <a:t>– also different role play area which changes with topic.</a:t>
            </a:r>
          </a:p>
          <a:p>
            <a:r>
              <a:rPr lang="en-GB" baseline="0" dirty="0"/>
              <a:t>Some aspects change whereas other things remain the same so that </a:t>
            </a:r>
            <a:r>
              <a:rPr lang="en-GB" baseline="0" dirty="0" err="1"/>
              <a:t>chn</a:t>
            </a:r>
            <a:r>
              <a:rPr lang="en-GB" baseline="0" dirty="0"/>
              <a:t> can plan things they would like to do and become secure in different areas.</a:t>
            </a:r>
            <a:endParaRPr lang="en-GB" dirty="0"/>
          </a:p>
        </p:txBody>
      </p:sp>
      <p:sp>
        <p:nvSpPr>
          <p:cNvPr id="4" name="Slide Number Placeholder 3"/>
          <p:cNvSpPr>
            <a:spLocks noGrp="1"/>
          </p:cNvSpPr>
          <p:nvPr>
            <p:ph type="sldNum" sz="quarter" idx="10"/>
          </p:nvPr>
        </p:nvSpPr>
        <p:spPr/>
        <p:txBody>
          <a:bodyPr/>
          <a:lstStyle/>
          <a:p>
            <a:fld id="{B4E342B0-15BA-4292-8A47-74C7A2838F63}" type="slidenum">
              <a:rPr lang="en-GB" smtClean="0"/>
              <a:t>6</a:t>
            </a:fld>
            <a:endParaRPr lang="en-GB" dirty="0"/>
          </a:p>
        </p:txBody>
      </p:sp>
    </p:spTree>
    <p:extLst>
      <p:ext uri="{BB962C8B-B14F-4D97-AF65-F5344CB8AC3E}">
        <p14:creationId xmlns:p14="http://schemas.microsoft.com/office/powerpoint/2010/main" val="739691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do lots of</a:t>
            </a:r>
            <a:r>
              <a:rPr lang="en-GB" baseline="0" dirty="0"/>
              <a:t> investigations.</a:t>
            </a:r>
          </a:p>
          <a:p>
            <a:r>
              <a:rPr lang="en-GB" baseline="0" dirty="0"/>
              <a:t>They develop the </a:t>
            </a:r>
            <a:r>
              <a:rPr lang="en-GB" baseline="0" dirty="0" err="1"/>
              <a:t>CoEL</a:t>
            </a:r>
            <a:r>
              <a:rPr lang="en-GB" baseline="0" dirty="0"/>
              <a:t> – encourage exploration, finding things out for themselves, not giving up, trying different methods. Etc. </a:t>
            </a:r>
          </a:p>
          <a:p>
            <a:r>
              <a:rPr lang="en-GB" baseline="0" dirty="0"/>
              <a:t>Top right – using vinegar, bicarbonate of soda and food colouring to experiment and make different reactions – totally child led – no time limit.</a:t>
            </a:r>
            <a:endParaRPr lang="en-GB" dirty="0"/>
          </a:p>
        </p:txBody>
      </p:sp>
      <p:sp>
        <p:nvSpPr>
          <p:cNvPr id="4" name="Slide Number Placeholder 3"/>
          <p:cNvSpPr>
            <a:spLocks noGrp="1"/>
          </p:cNvSpPr>
          <p:nvPr>
            <p:ph type="sldNum" sz="quarter" idx="10"/>
          </p:nvPr>
        </p:nvSpPr>
        <p:spPr/>
        <p:txBody>
          <a:bodyPr/>
          <a:lstStyle/>
          <a:p>
            <a:fld id="{B4E342B0-15BA-4292-8A47-74C7A2838F63}" type="slidenum">
              <a:rPr lang="en-GB" smtClean="0"/>
              <a:t>7</a:t>
            </a:fld>
            <a:endParaRPr lang="en-GB" dirty="0"/>
          </a:p>
        </p:txBody>
      </p:sp>
    </p:spTree>
    <p:extLst>
      <p:ext uri="{BB962C8B-B14F-4D97-AF65-F5344CB8AC3E}">
        <p14:creationId xmlns:p14="http://schemas.microsoft.com/office/powerpoint/2010/main" val="3696118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Experimenting by moving the water from one container to another using pipes. Develop team work.</a:t>
            </a:r>
          </a:p>
          <a:p>
            <a:r>
              <a:rPr lang="en-GB" dirty="0"/>
              <a:t>Eggs – which</a:t>
            </a:r>
            <a:r>
              <a:rPr lang="en-GB" baseline="0" dirty="0"/>
              <a:t> material is best to protect the egg?</a:t>
            </a:r>
            <a:endParaRPr lang="en-GB" dirty="0"/>
          </a:p>
        </p:txBody>
      </p:sp>
      <p:sp>
        <p:nvSpPr>
          <p:cNvPr id="4" name="Slide Number Placeholder 3"/>
          <p:cNvSpPr>
            <a:spLocks noGrp="1"/>
          </p:cNvSpPr>
          <p:nvPr>
            <p:ph type="sldNum" sz="quarter" idx="10"/>
          </p:nvPr>
        </p:nvSpPr>
        <p:spPr/>
        <p:txBody>
          <a:bodyPr/>
          <a:lstStyle/>
          <a:p>
            <a:fld id="{B4E342B0-15BA-4292-8A47-74C7A2838F63}" type="slidenum">
              <a:rPr lang="en-GB" smtClean="0"/>
              <a:t>8</a:t>
            </a:fld>
            <a:endParaRPr lang="en-GB" dirty="0"/>
          </a:p>
        </p:txBody>
      </p:sp>
    </p:spTree>
    <p:extLst>
      <p:ext uri="{BB962C8B-B14F-4D97-AF65-F5344CB8AC3E}">
        <p14:creationId xmlns:p14="http://schemas.microsoft.com/office/powerpoint/2010/main" val="2186320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Thinking</a:t>
            </a:r>
            <a:r>
              <a:rPr lang="en-GB" baseline="0" dirty="0"/>
              <a:t> about PSE and communication and development…the small world area really helps to develop these skills.</a:t>
            </a:r>
          </a:p>
          <a:p>
            <a:r>
              <a:rPr lang="en-GB" baseline="0" dirty="0"/>
              <a:t>Work together to negotiate roles and take turns talking. </a:t>
            </a:r>
          </a:p>
          <a:p>
            <a:r>
              <a:rPr lang="en-GB" baseline="0" dirty="0"/>
              <a:t>It allows them to develop speaking and language.</a:t>
            </a:r>
          </a:p>
          <a:p>
            <a:r>
              <a:rPr lang="en-GB" baseline="0" dirty="0"/>
              <a:t>Top two – Goldilocks and three bears and three little pigs – allows </a:t>
            </a:r>
            <a:r>
              <a:rPr lang="en-GB" baseline="0" dirty="0" err="1"/>
              <a:t>chn</a:t>
            </a:r>
            <a:r>
              <a:rPr lang="en-GB" baseline="0" dirty="0"/>
              <a:t> to practise retelling the story and use language / vocab after they have heard the story read to them.</a:t>
            </a:r>
          </a:p>
        </p:txBody>
      </p:sp>
      <p:sp>
        <p:nvSpPr>
          <p:cNvPr id="4" name="Slide Number Placeholder 3"/>
          <p:cNvSpPr>
            <a:spLocks noGrp="1"/>
          </p:cNvSpPr>
          <p:nvPr>
            <p:ph type="sldNum" sz="quarter" idx="10"/>
          </p:nvPr>
        </p:nvSpPr>
        <p:spPr/>
        <p:txBody>
          <a:bodyPr/>
          <a:lstStyle/>
          <a:p>
            <a:fld id="{B4E342B0-15BA-4292-8A47-74C7A2838F63}" type="slidenum">
              <a:rPr lang="en-GB" smtClean="0"/>
              <a:t>9</a:t>
            </a:fld>
            <a:endParaRPr lang="en-GB" dirty="0"/>
          </a:p>
        </p:txBody>
      </p:sp>
    </p:spTree>
    <p:extLst>
      <p:ext uri="{BB962C8B-B14F-4D97-AF65-F5344CB8AC3E}">
        <p14:creationId xmlns:p14="http://schemas.microsoft.com/office/powerpoint/2010/main" val="782846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Role Play also develops PSE and C+L…</a:t>
            </a:r>
            <a:r>
              <a:rPr lang="en-GB" dirty="0" err="1"/>
              <a:t>chn</a:t>
            </a:r>
            <a:r>
              <a:rPr lang="en-GB" dirty="0"/>
              <a:t> learn</a:t>
            </a:r>
            <a:r>
              <a:rPr lang="en-GB" baseline="0" dirty="0"/>
              <a:t> to work together.</a:t>
            </a:r>
          </a:p>
          <a:p>
            <a:r>
              <a:rPr lang="en-GB" baseline="0" dirty="0"/>
              <a:t>Changes with topics and themes although the Home Corner remains the same. </a:t>
            </a:r>
            <a:endParaRPr lang="en-GB" dirty="0"/>
          </a:p>
        </p:txBody>
      </p:sp>
      <p:sp>
        <p:nvSpPr>
          <p:cNvPr id="4" name="Slide Number Placeholder 3"/>
          <p:cNvSpPr>
            <a:spLocks noGrp="1"/>
          </p:cNvSpPr>
          <p:nvPr>
            <p:ph type="sldNum" sz="quarter" idx="10"/>
          </p:nvPr>
        </p:nvSpPr>
        <p:spPr/>
        <p:txBody>
          <a:bodyPr/>
          <a:lstStyle/>
          <a:p>
            <a:fld id="{B4E342B0-15BA-4292-8A47-74C7A2838F63}" type="slidenum">
              <a:rPr lang="en-GB" smtClean="0"/>
              <a:t>10</a:t>
            </a:fld>
            <a:endParaRPr lang="en-GB" dirty="0"/>
          </a:p>
        </p:txBody>
      </p:sp>
    </p:spTree>
    <p:extLst>
      <p:ext uri="{BB962C8B-B14F-4D97-AF65-F5344CB8AC3E}">
        <p14:creationId xmlns:p14="http://schemas.microsoft.com/office/powerpoint/2010/main" val="1950716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5DD923E-C1BD-4471-99B4-C2DDBBD77C78}" type="datetimeFigureOut">
              <a:rPr lang="en-GB" smtClean="0"/>
              <a:t>05/07/2023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389F72F-D721-4933-B39A-2DA682A8985C}" type="slidenum">
              <a:rPr lang="en-GB" smtClean="0"/>
              <a:t>‹#›</a:t>
            </a:fld>
            <a:endParaRPr lang="en-GB" dirty="0"/>
          </a:p>
        </p:txBody>
      </p:sp>
    </p:spTree>
    <p:extLst>
      <p:ext uri="{BB962C8B-B14F-4D97-AF65-F5344CB8AC3E}">
        <p14:creationId xmlns:p14="http://schemas.microsoft.com/office/powerpoint/2010/main" val="1261289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5DD923E-C1BD-4471-99B4-C2DDBBD77C78}" type="datetimeFigureOut">
              <a:rPr lang="en-GB" smtClean="0"/>
              <a:t>05/07/2023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389F72F-D721-4933-B39A-2DA682A8985C}" type="slidenum">
              <a:rPr lang="en-GB" smtClean="0"/>
              <a:t>‹#›</a:t>
            </a:fld>
            <a:endParaRPr lang="en-GB" dirty="0"/>
          </a:p>
        </p:txBody>
      </p:sp>
    </p:spTree>
    <p:extLst>
      <p:ext uri="{BB962C8B-B14F-4D97-AF65-F5344CB8AC3E}">
        <p14:creationId xmlns:p14="http://schemas.microsoft.com/office/powerpoint/2010/main" val="618707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5DD923E-C1BD-4471-99B4-C2DDBBD77C78}" type="datetimeFigureOut">
              <a:rPr lang="en-GB" smtClean="0"/>
              <a:t>05/07/2023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389F72F-D721-4933-B39A-2DA682A8985C}" type="slidenum">
              <a:rPr lang="en-GB" smtClean="0"/>
              <a:t>‹#›</a:t>
            </a:fld>
            <a:endParaRPr lang="en-GB" dirty="0"/>
          </a:p>
        </p:txBody>
      </p:sp>
    </p:spTree>
    <p:extLst>
      <p:ext uri="{BB962C8B-B14F-4D97-AF65-F5344CB8AC3E}">
        <p14:creationId xmlns:p14="http://schemas.microsoft.com/office/powerpoint/2010/main" val="3176672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6F7B36B-4B26-4A87-A056-DA2EFD28F606}" type="datetimeFigureOut">
              <a:rPr lang="en-GB" smtClean="0"/>
              <a:t>05/07/2023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E1706FD-2B80-4F6F-964F-A56174324D79}" type="slidenum">
              <a:rPr lang="en-GB" smtClean="0"/>
              <a:t>‹#›</a:t>
            </a:fld>
            <a:endParaRPr lang="en-GB" dirty="0"/>
          </a:p>
        </p:txBody>
      </p:sp>
    </p:spTree>
    <p:extLst>
      <p:ext uri="{BB962C8B-B14F-4D97-AF65-F5344CB8AC3E}">
        <p14:creationId xmlns:p14="http://schemas.microsoft.com/office/powerpoint/2010/main" val="2036391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6F7B36B-4B26-4A87-A056-DA2EFD28F606}" type="datetimeFigureOut">
              <a:rPr lang="en-GB" smtClean="0"/>
              <a:t>05/07/2023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E1706FD-2B80-4F6F-964F-A56174324D79}" type="slidenum">
              <a:rPr lang="en-GB" smtClean="0"/>
              <a:t>‹#›</a:t>
            </a:fld>
            <a:endParaRPr lang="en-GB" dirty="0"/>
          </a:p>
        </p:txBody>
      </p:sp>
    </p:spTree>
    <p:extLst>
      <p:ext uri="{BB962C8B-B14F-4D97-AF65-F5344CB8AC3E}">
        <p14:creationId xmlns:p14="http://schemas.microsoft.com/office/powerpoint/2010/main" val="15763571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F7B36B-4B26-4A87-A056-DA2EFD28F606}" type="datetimeFigureOut">
              <a:rPr lang="en-GB" smtClean="0"/>
              <a:t>05/07/2023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E1706FD-2B80-4F6F-964F-A56174324D79}" type="slidenum">
              <a:rPr lang="en-GB" smtClean="0"/>
              <a:t>‹#›</a:t>
            </a:fld>
            <a:endParaRPr lang="en-GB" dirty="0"/>
          </a:p>
        </p:txBody>
      </p:sp>
    </p:spTree>
    <p:extLst>
      <p:ext uri="{BB962C8B-B14F-4D97-AF65-F5344CB8AC3E}">
        <p14:creationId xmlns:p14="http://schemas.microsoft.com/office/powerpoint/2010/main" val="25810380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6F7B36B-4B26-4A87-A056-DA2EFD28F606}" type="datetimeFigureOut">
              <a:rPr lang="en-GB" smtClean="0"/>
              <a:t>05/07/2023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E1706FD-2B80-4F6F-964F-A56174324D79}" type="slidenum">
              <a:rPr lang="en-GB" smtClean="0"/>
              <a:t>‹#›</a:t>
            </a:fld>
            <a:endParaRPr lang="en-GB" dirty="0"/>
          </a:p>
        </p:txBody>
      </p:sp>
    </p:spTree>
    <p:extLst>
      <p:ext uri="{BB962C8B-B14F-4D97-AF65-F5344CB8AC3E}">
        <p14:creationId xmlns:p14="http://schemas.microsoft.com/office/powerpoint/2010/main" val="17994696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6F7B36B-4B26-4A87-A056-DA2EFD28F606}" type="datetimeFigureOut">
              <a:rPr lang="en-GB" smtClean="0"/>
              <a:t>05/07/2023</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7E1706FD-2B80-4F6F-964F-A56174324D79}" type="slidenum">
              <a:rPr lang="en-GB" smtClean="0"/>
              <a:t>‹#›</a:t>
            </a:fld>
            <a:endParaRPr lang="en-GB" dirty="0"/>
          </a:p>
        </p:txBody>
      </p:sp>
    </p:spTree>
    <p:extLst>
      <p:ext uri="{BB962C8B-B14F-4D97-AF65-F5344CB8AC3E}">
        <p14:creationId xmlns:p14="http://schemas.microsoft.com/office/powerpoint/2010/main" val="482239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6F7B36B-4B26-4A87-A056-DA2EFD28F606}" type="datetimeFigureOut">
              <a:rPr lang="en-GB" smtClean="0"/>
              <a:t>05/07/2023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E1706FD-2B80-4F6F-964F-A56174324D79}" type="slidenum">
              <a:rPr lang="en-GB" smtClean="0"/>
              <a:t>‹#›</a:t>
            </a:fld>
            <a:endParaRPr lang="en-GB" dirty="0"/>
          </a:p>
        </p:txBody>
      </p:sp>
    </p:spTree>
    <p:extLst>
      <p:ext uri="{BB962C8B-B14F-4D97-AF65-F5344CB8AC3E}">
        <p14:creationId xmlns:p14="http://schemas.microsoft.com/office/powerpoint/2010/main" val="20967440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F7B36B-4B26-4A87-A056-DA2EFD28F606}" type="datetimeFigureOut">
              <a:rPr lang="en-GB" smtClean="0"/>
              <a:t>05/07/2023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E1706FD-2B80-4F6F-964F-A56174324D79}" type="slidenum">
              <a:rPr lang="en-GB" smtClean="0"/>
              <a:t>‹#›</a:t>
            </a:fld>
            <a:endParaRPr lang="en-GB" dirty="0"/>
          </a:p>
        </p:txBody>
      </p:sp>
    </p:spTree>
    <p:extLst>
      <p:ext uri="{BB962C8B-B14F-4D97-AF65-F5344CB8AC3E}">
        <p14:creationId xmlns:p14="http://schemas.microsoft.com/office/powerpoint/2010/main" val="35612160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F7B36B-4B26-4A87-A056-DA2EFD28F606}" type="datetimeFigureOut">
              <a:rPr lang="en-GB" smtClean="0"/>
              <a:t>05/07/2023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E1706FD-2B80-4F6F-964F-A56174324D79}" type="slidenum">
              <a:rPr lang="en-GB" smtClean="0"/>
              <a:t>‹#›</a:t>
            </a:fld>
            <a:endParaRPr lang="en-GB" dirty="0"/>
          </a:p>
        </p:txBody>
      </p:sp>
    </p:spTree>
    <p:extLst>
      <p:ext uri="{BB962C8B-B14F-4D97-AF65-F5344CB8AC3E}">
        <p14:creationId xmlns:p14="http://schemas.microsoft.com/office/powerpoint/2010/main" val="2245199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55DD923E-C1BD-4471-99B4-C2DDBBD77C78}" type="datetimeFigureOut">
              <a:rPr lang="en-GB" smtClean="0"/>
              <a:t>05/07/2023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389F72F-D721-4933-B39A-2DA682A8985C}" type="slidenum">
              <a:rPr lang="en-GB" smtClean="0"/>
              <a:t>‹#›</a:t>
            </a:fld>
            <a:endParaRPr lang="en-GB" dirty="0"/>
          </a:p>
        </p:txBody>
      </p:sp>
      <p:pic>
        <p:nvPicPr>
          <p:cNvPr id="1026"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2" y="0"/>
            <a:ext cx="4499994" cy="66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flipH="1">
            <a:off x="4499992" y="1"/>
            <a:ext cx="4644008" cy="660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flipV="1">
            <a:off x="0" y="6184900"/>
            <a:ext cx="4664102" cy="687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flipH="1" flipV="1">
            <a:off x="4664102" y="6184900"/>
            <a:ext cx="4499994" cy="67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03307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F7B36B-4B26-4A87-A056-DA2EFD28F606}" type="datetimeFigureOut">
              <a:rPr lang="en-GB" smtClean="0"/>
              <a:t>05/07/2023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E1706FD-2B80-4F6F-964F-A56174324D79}" type="slidenum">
              <a:rPr lang="en-GB" smtClean="0"/>
              <a:t>‹#›</a:t>
            </a:fld>
            <a:endParaRPr lang="en-GB" dirty="0"/>
          </a:p>
        </p:txBody>
      </p:sp>
    </p:spTree>
    <p:extLst>
      <p:ext uri="{BB962C8B-B14F-4D97-AF65-F5344CB8AC3E}">
        <p14:creationId xmlns:p14="http://schemas.microsoft.com/office/powerpoint/2010/main" val="28830019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6F7B36B-4B26-4A87-A056-DA2EFD28F606}" type="datetimeFigureOut">
              <a:rPr lang="en-GB" smtClean="0"/>
              <a:t>05/07/2023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E1706FD-2B80-4F6F-964F-A56174324D79}" type="slidenum">
              <a:rPr lang="en-GB" smtClean="0"/>
              <a:t>‹#›</a:t>
            </a:fld>
            <a:endParaRPr lang="en-GB" dirty="0"/>
          </a:p>
        </p:txBody>
      </p:sp>
    </p:spTree>
    <p:extLst>
      <p:ext uri="{BB962C8B-B14F-4D97-AF65-F5344CB8AC3E}">
        <p14:creationId xmlns:p14="http://schemas.microsoft.com/office/powerpoint/2010/main" val="12194127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6F7B36B-4B26-4A87-A056-DA2EFD28F606}" type="datetimeFigureOut">
              <a:rPr lang="en-GB" smtClean="0"/>
              <a:t>05/07/2023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E1706FD-2B80-4F6F-964F-A56174324D79}" type="slidenum">
              <a:rPr lang="en-GB" smtClean="0"/>
              <a:t>‹#›</a:t>
            </a:fld>
            <a:endParaRPr lang="en-GB" dirty="0"/>
          </a:p>
        </p:txBody>
      </p:sp>
    </p:spTree>
    <p:extLst>
      <p:ext uri="{BB962C8B-B14F-4D97-AF65-F5344CB8AC3E}">
        <p14:creationId xmlns:p14="http://schemas.microsoft.com/office/powerpoint/2010/main" val="32269122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F04A15D-B9CF-47A9-91AF-7B2C221C2410}"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9664554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5BEDC6A-A70C-4230-BA3F-11CA75894A4B}"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6954016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8C93FE4A-D7B9-42EE-A1DB-8D5CDC7CA896}"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5415529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101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C23A97EB-01E8-4EFA-BCA7-7906799B6E6E}"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1095023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5"/>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14DB2207-8723-4E63-B88D-F28A1909D58D}"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17449604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5"/>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CC61FC66-F5D7-4F0E-91D3-3D4BF4AB1199}"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1111051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217FABA4-05E7-4751-80E9-DDF9B417BBBA}"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075119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DD923E-C1BD-4471-99B4-C2DDBBD77C78}" type="datetimeFigureOut">
              <a:rPr lang="en-GB" smtClean="0"/>
              <a:t>05/07/2023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389F72F-D721-4933-B39A-2DA682A8985C}" type="slidenum">
              <a:rPr lang="en-GB" smtClean="0"/>
              <a:t>‹#›</a:t>
            </a:fld>
            <a:endParaRPr lang="en-GB" dirty="0"/>
          </a:p>
        </p:txBody>
      </p:sp>
    </p:spTree>
    <p:extLst>
      <p:ext uri="{BB962C8B-B14F-4D97-AF65-F5344CB8AC3E}">
        <p14:creationId xmlns:p14="http://schemas.microsoft.com/office/powerpoint/2010/main" val="23280119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AFBF4850-EA03-4FA5-8992-5154BAC06D14}"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5975789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97E52194-77AC-4733-AC08-05EC24C861DC}" type="slidenum">
              <a:rPr lang="en-GB">
                <a:solidFill>
                  <a:srgbClr val="000000"/>
                </a:solidFill>
              </a:rPr>
              <a:pPr>
                <a:defRPr/>
              </a:pPr>
              <a:t>‹#›</a:t>
            </a:fld>
            <a:endParaRPr lang="en-GB" dirty="0">
              <a:solidFill>
                <a:srgbClr val="000000"/>
              </a:solidFill>
            </a:endParaRPr>
          </a:p>
        </p:txBody>
      </p:sp>
      <p:sp>
        <p:nvSpPr>
          <p:cNvPr id="8" name="Rectangle 7"/>
          <p:cNvSpPr/>
          <p:nvPr userDrawn="1"/>
        </p:nvSpPr>
        <p:spPr bwMode="auto">
          <a:xfrm>
            <a:off x="7308304" y="0"/>
            <a:ext cx="1835696" cy="666936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dirty="0">
              <a:solidFill>
                <a:srgbClr val="000000"/>
              </a:solidFill>
              <a:latin typeface="Arial" charset="0"/>
            </a:endParaRPr>
          </a:p>
        </p:txBody>
      </p:sp>
    </p:spTree>
    <p:extLst>
      <p:ext uri="{BB962C8B-B14F-4D97-AF65-F5344CB8AC3E}">
        <p14:creationId xmlns:p14="http://schemas.microsoft.com/office/powerpoint/2010/main" val="14549205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0A8FD6B-0CCB-460D-A2F9-4847C78BDE8F}"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12771637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7950" y="152400"/>
            <a:ext cx="1924050" cy="53340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152400"/>
            <a:ext cx="56197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0F617F3-73BD-4614-A3E9-32D94173A6BF}"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1553686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51DDD1A0-1335-4DB0-AB31-4F0E78DDF9F3}" type="datetimeFigureOut">
              <a:rPr lang="en-GB">
                <a:solidFill>
                  <a:prstClr val="black">
                    <a:tint val="75000"/>
                  </a:prstClr>
                </a:solidFill>
              </a:rPr>
              <a:pPr>
                <a:defRPr/>
              </a:pPr>
              <a:t>05/07/2023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CF1EE89-2BB8-4035-8EA8-857F773FB09C}"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8469850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95ECC367-4826-4A01-9DD8-299DC4AC82B2}" type="datetimeFigureOut">
              <a:rPr lang="en-GB">
                <a:solidFill>
                  <a:prstClr val="black">
                    <a:tint val="75000"/>
                  </a:prstClr>
                </a:solidFill>
              </a:rPr>
              <a:pPr>
                <a:defRPr/>
              </a:pPr>
              <a:t>05/07/2023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8A9B12-08E0-4D46-8F6F-4B355CC48DED}"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16293018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EF07B3A-FC7B-468F-B540-8E93286648D3}" type="datetimeFigureOut">
              <a:rPr lang="en-GB">
                <a:solidFill>
                  <a:prstClr val="black">
                    <a:tint val="75000"/>
                  </a:prstClr>
                </a:solidFill>
              </a:rPr>
              <a:pPr>
                <a:defRPr/>
              </a:pPr>
              <a:t>05/07/2023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F31C949-2666-43AF-82A7-1C563C1E7CA6}"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15409576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A308E85E-854B-4575-9453-C074E5760B94}" type="datetimeFigureOut">
              <a:rPr lang="en-GB">
                <a:solidFill>
                  <a:prstClr val="black">
                    <a:tint val="75000"/>
                  </a:prstClr>
                </a:solidFill>
              </a:rPr>
              <a:pPr>
                <a:defRPr/>
              </a:pPr>
              <a:t>05/07/2023</a:t>
            </a:fld>
            <a:endParaRPr lang="en-GB"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C4E62AD-3773-4A8F-B6F5-AB60D4CDADE8}"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5875805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78B1D086-87B3-481F-9135-6AE9C7356D48}" type="datetimeFigureOut">
              <a:rPr lang="en-GB">
                <a:solidFill>
                  <a:prstClr val="black">
                    <a:tint val="75000"/>
                  </a:prstClr>
                </a:solidFill>
              </a:rPr>
              <a:pPr>
                <a:defRPr/>
              </a:pPr>
              <a:t>05/07/2023</a:t>
            </a:fld>
            <a:endParaRPr lang="en-GB"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754D40E2-0DB1-4AB2-BA02-136FE9430825}"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5463871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FED683C3-D89C-417A-95E0-188129536EC3}" type="datetimeFigureOut">
              <a:rPr lang="en-GB">
                <a:solidFill>
                  <a:prstClr val="black">
                    <a:tint val="75000"/>
                  </a:prstClr>
                </a:solidFill>
              </a:rPr>
              <a:pPr>
                <a:defRPr/>
              </a:pPr>
              <a:t>05/07/2023</a:t>
            </a:fld>
            <a:endParaRPr lang="en-GB"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AB8D6DE-4324-4260-97AD-84D4DEFF659B}"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1614679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5DD923E-C1BD-4471-99B4-C2DDBBD77C78}" type="datetimeFigureOut">
              <a:rPr lang="en-GB" smtClean="0"/>
              <a:t>05/07/2023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8389F72F-D721-4933-B39A-2DA682A8985C}" type="slidenum">
              <a:rPr lang="en-GB" smtClean="0"/>
              <a:t>‹#›</a:t>
            </a:fld>
            <a:endParaRPr lang="en-GB" dirty="0"/>
          </a:p>
        </p:txBody>
      </p:sp>
    </p:spTree>
    <p:extLst>
      <p:ext uri="{BB962C8B-B14F-4D97-AF65-F5344CB8AC3E}">
        <p14:creationId xmlns:p14="http://schemas.microsoft.com/office/powerpoint/2010/main" val="13781757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D6A6FFD-F984-47ED-A486-902A7AB0DDCC}" type="datetimeFigureOut">
              <a:rPr lang="en-GB">
                <a:solidFill>
                  <a:prstClr val="black">
                    <a:tint val="75000"/>
                  </a:prstClr>
                </a:solidFill>
              </a:rPr>
              <a:pPr>
                <a:defRPr/>
              </a:pPr>
              <a:t>05/07/2023</a:t>
            </a:fld>
            <a:endParaRPr lang="en-GB"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017D7F6-9C27-4BE1-8BB2-60FD265EEC20}"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20350222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DF3B68D-7CC2-4AEB-BF31-39C4DA57621F}" type="datetimeFigureOut">
              <a:rPr lang="en-GB">
                <a:solidFill>
                  <a:prstClr val="black">
                    <a:tint val="75000"/>
                  </a:prstClr>
                </a:solidFill>
              </a:rPr>
              <a:pPr>
                <a:defRPr/>
              </a:pPr>
              <a:t>05/07/2023</a:t>
            </a:fld>
            <a:endParaRPr lang="en-GB"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4F58274-3D20-47E2-8A07-276027B31D9D}"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0263556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7901132-0309-4437-9946-C0963D35290C}" type="datetimeFigureOut">
              <a:rPr lang="en-GB">
                <a:solidFill>
                  <a:prstClr val="black">
                    <a:tint val="75000"/>
                  </a:prstClr>
                </a:solidFill>
              </a:rPr>
              <a:pPr>
                <a:defRPr/>
              </a:pPr>
              <a:t>05/07/2023</a:t>
            </a:fld>
            <a:endParaRPr lang="en-GB"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A20C6E5-48BA-4F5E-B74F-AE52993ED9E2}"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7539122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6865401-A9E8-4514-ACED-8AC9FD44B166}" type="datetimeFigureOut">
              <a:rPr lang="en-GB">
                <a:solidFill>
                  <a:prstClr val="black">
                    <a:tint val="75000"/>
                  </a:prstClr>
                </a:solidFill>
              </a:rPr>
              <a:pPr>
                <a:defRPr/>
              </a:pPr>
              <a:t>05/07/2023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8162BE2-177E-41AD-94BB-79FE1438F70B}"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20537620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3CE1C7FF-9822-4681-A8CB-5C51439CD6E0}" type="datetimeFigureOut">
              <a:rPr lang="en-GB">
                <a:solidFill>
                  <a:prstClr val="black">
                    <a:tint val="75000"/>
                  </a:prstClr>
                </a:solidFill>
              </a:rPr>
              <a:pPr>
                <a:defRPr/>
              </a:pPr>
              <a:t>05/07/2023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FF439A0-44FA-4347-B9A2-FB805D1876CB}"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40582976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51DDD1A0-1335-4DB0-AB31-4F0E78DDF9F3}" type="datetimeFigureOut">
              <a:rPr lang="en-GB">
                <a:solidFill>
                  <a:prstClr val="black">
                    <a:tint val="75000"/>
                  </a:prstClr>
                </a:solidFill>
              </a:rPr>
              <a:pPr>
                <a:defRPr/>
              </a:pPr>
              <a:t>05/07/2023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CF1EE89-2BB8-4035-8EA8-857F773FB09C}"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22927355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95ECC367-4826-4A01-9DD8-299DC4AC82B2}" type="datetimeFigureOut">
              <a:rPr lang="en-GB">
                <a:solidFill>
                  <a:prstClr val="black">
                    <a:tint val="75000"/>
                  </a:prstClr>
                </a:solidFill>
              </a:rPr>
              <a:pPr>
                <a:defRPr/>
              </a:pPr>
              <a:t>05/07/2023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8A9B12-08E0-4D46-8F6F-4B355CC48DED}"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41315602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EF07B3A-FC7B-468F-B540-8E93286648D3}" type="datetimeFigureOut">
              <a:rPr lang="en-GB">
                <a:solidFill>
                  <a:prstClr val="black">
                    <a:tint val="75000"/>
                  </a:prstClr>
                </a:solidFill>
              </a:rPr>
              <a:pPr>
                <a:defRPr/>
              </a:pPr>
              <a:t>05/07/2023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F31C949-2666-43AF-82A7-1C563C1E7CA6}"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6928417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A308E85E-854B-4575-9453-C074E5760B94}" type="datetimeFigureOut">
              <a:rPr lang="en-GB">
                <a:solidFill>
                  <a:prstClr val="black">
                    <a:tint val="75000"/>
                  </a:prstClr>
                </a:solidFill>
              </a:rPr>
              <a:pPr>
                <a:defRPr/>
              </a:pPr>
              <a:t>05/07/2023</a:t>
            </a:fld>
            <a:endParaRPr lang="en-GB"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C4E62AD-3773-4A8F-B6F5-AB60D4CDADE8}"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0909425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78B1D086-87B3-481F-9135-6AE9C7356D48}" type="datetimeFigureOut">
              <a:rPr lang="en-GB">
                <a:solidFill>
                  <a:prstClr val="black">
                    <a:tint val="75000"/>
                  </a:prstClr>
                </a:solidFill>
              </a:rPr>
              <a:pPr>
                <a:defRPr/>
              </a:pPr>
              <a:t>05/07/2023</a:t>
            </a:fld>
            <a:endParaRPr lang="en-GB"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754D40E2-0DB1-4AB2-BA02-136FE9430825}"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724325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5DD923E-C1BD-4471-99B4-C2DDBBD77C78}" type="datetimeFigureOut">
              <a:rPr lang="en-GB" smtClean="0"/>
              <a:t>05/07/2023</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8389F72F-D721-4933-B39A-2DA682A8985C}" type="slidenum">
              <a:rPr lang="en-GB" smtClean="0"/>
              <a:t>‹#›</a:t>
            </a:fld>
            <a:endParaRPr lang="en-GB" dirty="0"/>
          </a:p>
        </p:txBody>
      </p:sp>
    </p:spTree>
    <p:extLst>
      <p:ext uri="{BB962C8B-B14F-4D97-AF65-F5344CB8AC3E}">
        <p14:creationId xmlns:p14="http://schemas.microsoft.com/office/powerpoint/2010/main" val="8119098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FED683C3-D89C-417A-95E0-188129536EC3}" type="datetimeFigureOut">
              <a:rPr lang="en-GB">
                <a:solidFill>
                  <a:prstClr val="black">
                    <a:tint val="75000"/>
                  </a:prstClr>
                </a:solidFill>
              </a:rPr>
              <a:pPr>
                <a:defRPr/>
              </a:pPr>
              <a:t>05/07/2023</a:t>
            </a:fld>
            <a:endParaRPr lang="en-GB"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AB8D6DE-4324-4260-97AD-84D4DEFF659B}"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20812458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D6A6FFD-F984-47ED-A486-902A7AB0DDCC}" type="datetimeFigureOut">
              <a:rPr lang="en-GB">
                <a:solidFill>
                  <a:prstClr val="black">
                    <a:tint val="75000"/>
                  </a:prstClr>
                </a:solidFill>
              </a:rPr>
              <a:pPr>
                <a:defRPr/>
              </a:pPr>
              <a:t>05/07/2023</a:t>
            </a:fld>
            <a:endParaRPr lang="en-GB"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017D7F6-9C27-4BE1-8BB2-60FD265EEC20}"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12678146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DF3B68D-7CC2-4AEB-BF31-39C4DA57621F}" type="datetimeFigureOut">
              <a:rPr lang="en-GB">
                <a:solidFill>
                  <a:prstClr val="black">
                    <a:tint val="75000"/>
                  </a:prstClr>
                </a:solidFill>
              </a:rPr>
              <a:pPr>
                <a:defRPr/>
              </a:pPr>
              <a:t>05/07/2023</a:t>
            </a:fld>
            <a:endParaRPr lang="en-GB"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4F58274-3D20-47E2-8A07-276027B31D9D}"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23531311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7901132-0309-4437-9946-C0963D35290C}" type="datetimeFigureOut">
              <a:rPr lang="en-GB">
                <a:solidFill>
                  <a:prstClr val="black">
                    <a:tint val="75000"/>
                  </a:prstClr>
                </a:solidFill>
              </a:rPr>
              <a:pPr>
                <a:defRPr/>
              </a:pPr>
              <a:t>05/07/2023</a:t>
            </a:fld>
            <a:endParaRPr lang="en-GB"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A20C6E5-48BA-4F5E-B74F-AE52993ED9E2}"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4202649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6865401-A9E8-4514-ACED-8AC9FD44B166}" type="datetimeFigureOut">
              <a:rPr lang="en-GB">
                <a:solidFill>
                  <a:prstClr val="black">
                    <a:tint val="75000"/>
                  </a:prstClr>
                </a:solidFill>
              </a:rPr>
              <a:pPr>
                <a:defRPr/>
              </a:pPr>
              <a:t>05/07/2023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8162BE2-177E-41AD-94BB-79FE1438F70B}"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9111485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3CE1C7FF-9822-4681-A8CB-5C51439CD6E0}" type="datetimeFigureOut">
              <a:rPr lang="en-GB">
                <a:solidFill>
                  <a:prstClr val="black">
                    <a:tint val="75000"/>
                  </a:prstClr>
                </a:solidFill>
              </a:rPr>
              <a:pPr>
                <a:defRPr/>
              </a:pPr>
              <a:t>05/07/2023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FF439A0-44FA-4347-B9A2-FB805D1876CB}"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16298223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51DDD1A0-1335-4DB0-AB31-4F0E78DDF9F3}" type="datetimeFigureOut">
              <a:rPr lang="en-GB">
                <a:solidFill>
                  <a:prstClr val="black">
                    <a:tint val="75000"/>
                  </a:prstClr>
                </a:solidFill>
              </a:rPr>
              <a:pPr>
                <a:defRPr/>
              </a:pPr>
              <a:t>05/07/2023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CF1EE89-2BB8-4035-8EA8-857F773FB09C}"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41544430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95ECC367-4826-4A01-9DD8-299DC4AC82B2}" type="datetimeFigureOut">
              <a:rPr lang="en-GB">
                <a:solidFill>
                  <a:prstClr val="black">
                    <a:tint val="75000"/>
                  </a:prstClr>
                </a:solidFill>
              </a:rPr>
              <a:pPr>
                <a:defRPr/>
              </a:pPr>
              <a:t>05/07/2023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8A9B12-08E0-4D46-8F6F-4B355CC48DED}"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13448262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EF07B3A-FC7B-468F-B540-8E93286648D3}" type="datetimeFigureOut">
              <a:rPr lang="en-GB">
                <a:solidFill>
                  <a:prstClr val="black">
                    <a:tint val="75000"/>
                  </a:prstClr>
                </a:solidFill>
              </a:rPr>
              <a:pPr>
                <a:defRPr/>
              </a:pPr>
              <a:t>05/07/2023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F31C949-2666-43AF-82A7-1C563C1E7CA6}"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13064927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A308E85E-854B-4575-9453-C074E5760B94}" type="datetimeFigureOut">
              <a:rPr lang="en-GB">
                <a:solidFill>
                  <a:prstClr val="black">
                    <a:tint val="75000"/>
                  </a:prstClr>
                </a:solidFill>
              </a:rPr>
              <a:pPr>
                <a:defRPr/>
              </a:pPr>
              <a:t>05/07/2023</a:t>
            </a:fld>
            <a:endParaRPr lang="en-GB"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C4E62AD-3773-4A8F-B6F5-AB60D4CDADE8}"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2352092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5DD923E-C1BD-4471-99B4-C2DDBBD77C78}" type="datetimeFigureOut">
              <a:rPr lang="en-GB" smtClean="0"/>
              <a:t>05/07/2023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8389F72F-D721-4933-B39A-2DA682A8985C}" type="slidenum">
              <a:rPr lang="en-GB" smtClean="0"/>
              <a:t>‹#›</a:t>
            </a:fld>
            <a:endParaRPr lang="en-GB" dirty="0"/>
          </a:p>
        </p:txBody>
      </p:sp>
    </p:spTree>
    <p:extLst>
      <p:ext uri="{BB962C8B-B14F-4D97-AF65-F5344CB8AC3E}">
        <p14:creationId xmlns:p14="http://schemas.microsoft.com/office/powerpoint/2010/main" val="28329889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78B1D086-87B3-481F-9135-6AE9C7356D48}" type="datetimeFigureOut">
              <a:rPr lang="en-GB">
                <a:solidFill>
                  <a:prstClr val="black">
                    <a:tint val="75000"/>
                  </a:prstClr>
                </a:solidFill>
              </a:rPr>
              <a:pPr>
                <a:defRPr/>
              </a:pPr>
              <a:t>05/07/2023</a:t>
            </a:fld>
            <a:endParaRPr lang="en-GB"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754D40E2-0DB1-4AB2-BA02-136FE9430825}"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15781507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FED683C3-D89C-417A-95E0-188129536EC3}" type="datetimeFigureOut">
              <a:rPr lang="en-GB">
                <a:solidFill>
                  <a:prstClr val="black">
                    <a:tint val="75000"/>
                  </a:prstClr>
                </a:solidFill>
              </a:rPr>
              <a:pPr>
                <a:defRPr/>
              </a:pPr>
              <a:t>05/07/2023</a:t>
            </a:fld>
            <a:endParaRPr lang="en-GB"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AB8D6DE-4324-4260-97AD-84D4DEFF659B}"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9176142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D6A6FFD-F984-47ED-A486-902A7AB0DDCC}" type="datetimeFigureOut">
              <a:rPr lang="en-GB">
                <a:solidFill>
                  <a:prstClr val="black">
                    <a:tint val="75000"/>
                  </a:prstClr>
                </a:solidFill>
              </a:rPr>
              <a:pPr>
                <a:defRPr/>
              </a:pPr>
              <a:t>05/07/2023</a:t>
            </a:fld>
            <a:endParaRPr lang="en-GB"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017D7F6-9C27-4BE1-8BB2-60FD265EEC20}"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8400187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DF3B68D-7CC2-4AEB-BF31-39C4DA57621F}" type="datetimeFigureOut">
              <a:rPr lang="en-GB">
                <a:solidFill>
                  <a:prstClr val="black">
                    <a:tint val="75000"/>
                  </a:prstClr>
                </a:solidFill>
              </a:rPr>
              <a:pPr>
                <a:defRPr/>
              </a:pPr>
              <a:t>05/07/2023</a:t>
            </a:fld>
            <a:endParaRPr lang="en-GB"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4F58274-3D20-47E2-8A07-276027B31D9D}"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4669697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7901132-0309-4437-9946-C0963D35290C}" type="datetimeFigureOut">
              <a:rPr lang="en-GB">
                <a:solidFill>
                  <a:prstClr val="black">
                    <a:tint val="75000"/>
                  </a:prstClr>
                </a:solidFill>
              </a:rPr>
              <a:pPr>
                <a:defRPr/>
              </a:pPr>
              <a:t>05/07/2023</a:t>
            </a:fld>
            <a:endParaRPr lang="en-GB"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A20C6E5-48BA-4F5E-B74F-AE52993ED9E2}"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12060318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6865401-A9E8-4514-ACED-8AC9FD44B166}" type="datetimeFigureOut">
              <a:rPr lang="en-GB">
                <a:solidFill>
                  <a:prstClr val="black">
                    <a:tint val="75000"/>
                  </a:prstClr>
                </a:solidFill>
              </a:rPr>
              <a:pPr>
                <a:defRPr/>
              </a:pPr>
              <a:t>05/07/2023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8162BE2-177E-41AD-94BB-79FE1438F70B}"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20675021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3CE1C7FF-9822-4681-A8CB-5C51439CD6E0}" type="datetimeFigureOut">
              <a:rPr lang="en-GB">
                <a:solidFill>
                  <a:prstClr val="black">
                    <a:tint val="75000"/>
                  </a:prstClr>
                </a:solidFill>
              </a:rPr>
              <a:pPr>
                <a:defRPr/>
              </a:pPr>
              <a:t>05/07/2023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FF439A0-44FA-4347-B9A2-FB805D1876CB}"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80157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DD923E-C1BD-4471-99B4-C2DDBBD77C78}" type="datetimeFigureOut">
              <a:rPr lang="en-GB" smtClean="0"/>
              <a:t>05/07/2023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8389F72F-D721-4933-B39A-2DA682A8985C}" type="slidenum">
              <a:rPr lang="en-GB" smtClean="0"/>
              <a:t>‹#›</a:t>
            </a:fld>
            <a:endParaRPr lang="en-GB" dirty="0"/>
          </a:p>
        </p:txBody>
      </p:sp>
    </p:spTree>
    <p:extLst>
      <p:ext uri="{BB962C8B-B14F-4D97-AF65-F5344CB8AC3E}">
        <p14:creationId xmlns:p14="http://schemas.microsoft.com/office/powerpoint/2010/main" val="2160659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DD923E-C1BD-4471-99B4-C2DDBBD77C78}" type="datetimeFigureOut">
              <a:rPr lang="en-GB" smtClean="0"/>
              <a:t>05/07/2023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8389F72F-D721-4933-B39A-2DA682A8985C}" type="slidenum">
              <a:rPr lang="en-GB" smtClean="0"/>
              <a:t>‹#›</a:t>
            </a:fld>
            <a:endParaRPr lang="en-GB" dirty="0"/>
          </a:p>
        </p:txBody>
      </p:sp>
    </p:spTree>
    <p:extLst>
      <p:ext uri="{BB962C8B-B14F-4D97-AF65-F5344CB8AC3E}">
        <p14:creationId xmlns:p14="http://schemas.microsoft.com/office/powerpoint/2010/main" val="2196485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DD923E-C1BD-4471-99B4-C2DDBBD77C78}" type="datetimeFigureOut">
              <a:rPr lang="en-GB" smtClean="0"/>
              <a:t>05/07/2023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8389F72F-D721-4933-B39A-2DA682A8985C}" type="slidenum">
              <a:rPr lang="en-GB" smtClean="0"/>
              <a:t>‹#›</a:t>
            </a:fld>
            <a:endParaRPr lang="en-GB" dirty="0"/>
          </a:p>
        </p:txBody>
      </p:sp>
    </p:spTree>
    <p:extLst>
      <p:ext uri="{BB962C8B-B14F-4D97-AF65-F5344CB8AC3E}">
        <p14:creationId xmlns:p14="http://schemas.microsoft.com/office/powerpoint/2010/main" val="1036216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DD923E-C1BD-4471-99B4-C2DDBBD77C78}" type="datetimeFigureOut">
              <a:rPr lang="en-GB" smtClean="0"/>
              <a:t>05/07/2023</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89F72F-D721-4933-B39A-2DA682A8985C}" type="slidenum">
              <a:rPr lang="en-GB" smtClean="0"/>
              <a:t>‹#›</a:t>
            </a:fld>
            <a:endParaRPr lang="en-GB" dirty="0"/>
          </a:p>
        </p:txBody>
      </p:sp>
    </p:spTree>
    <p:extLst>
      <p:ext uri="{BB962C8B-B14F-4D97-AF65-F5344CB8AC3E}">
        <p14:creationId xmlns:p14="http://schemas.microsoft.com/office/powerpoint/2010/main" val="27316114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F7B36B-4B26-4A87-A056-DA2EFD28F606}" type="datetimeFigureOut">
              <a:rPr lang="en-GB" smtClean="0"/>
              <a:t>05/07/2023</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1706FD-2B80-4F6F-964F-A56174324D79}" type="slidenum">
              <a:rPr lang="en-GB" smtClean="0"/>
              <a:t>‹#›</a:t>
            </a:fld>
            <a:endParaRPr lang="en-GB" dirty="0"/>
          </a:p>
        </p:txBody>
      </p:sp>
    </p:spTree>
    <p:extLst>
      <p:ext uri="{BB962C8B-B14F-4D97-AF65-F5344CB8AC3E}">
        <p14:creationId xmlns:p14="http://schemas.microsoft.com/office/powerpoint/2010/main" val="20372263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Freeform 2"/>
          <p:cNvSpPr>
            <a:spLocks/>
          </p:cNvSpPr>
          <p:nvPr/>
        </p:nvSpPr>
        <p:spPr bwMode="auto">
          <a:xfrm rot="-3172564">
            <a:off x="7777957" y="-15081"/>
            <a:ext cx="1162050" cy="2084387"/>
          </a:xfrm>
          <a:custGeom>
            <a:avLst/>
            <a:gdLst>
              <a:gd name="T0" fmla="*/ 2147483647 w 2903"/>
              <a:gd name="T1" fmla="*/ 2147483647 h 3686"/>
              <a:gd name="T2" fmla="*/ 2147483647 w 2903"/>
              <a:gd name="T3" fmla="*/ 2147483647 h 3686"/>
              <a:gd name="T4" fmla="*/ 2147483647 w 2903"/>
              <a:gd name="T5" fmla="*/ 0 h 3686"/>
              <a:gd name="T6" fmla="*/ 2147483647 w 2903"/>
              <a:gd name="T7" fmla="*/ 2147483647 h 3686"/>
              <a:gd name="T8" fmla="*/ 2147483647 w 2903"/>
              <a:gd name="T9" fmla="*/ 2147483647 h 3686"/>
              <a:gd name="T10" fmla="*/ 0 w 2903"/>
              <a:gd name="T11" fmla="*/ 2147483647 h 3686"/>
              <a:gd name="T12" fmla="*/ 2147483647 w 2903"/>
              <a:gd name="T13" fmla="*/ 2147483647 h 3686"/>
              <a:gd name="T14" fmla="*/ 2147483647 w 2903"/>
              <a:gd name="T15" fmla="*/ 2147483647 h 3686"/>
              <a:gd name="T16" fmla="*/ 2147483647 w 2903"/>
              <a:gd name="T17" fmla="*/ 2147483647 h 3686"/>
              <a:gd name="T18" fmla="*/ 2147483647 w 2903"/>
              <a:gd name="T19" fmla="*/ 2147483647 h 3686"/>
              <a:gd name="T20" fmla="*/ 2147483647 w 2903"/>
              <a:gd name="T21" fmla="*/ 2147483647 h 36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charset="0"/>
            </a:endParaRPr>
          </a:p>
        </p:txBody>
      </p:sp>
      <p:sp>
        <p:nvSpPr>
          <p:cNvPr id="1027" name="Rectangle 3"/>
          <p:cNvSpPr>
            <a:spLocks noGrp="1" noChangeArrowheads="1"/>
          </p:cNvSpPr>
          <p:nvPr>
            <p:ph type="title"/>
          </p:nvPr>
        </p:nvSpPr>
        <p:spPr bwMode="auto">
          <a:xfrm>
            <a:off x="685800" y="152400"/>
            <a:ext cx="68707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GB" altLang="en-US"/>
              <a:t>Click to edit Master title style</a:t>
            </a:r>
          </a:p>
        </p:txBody>
      </p:sp>
      <p:sp>
        <p:nvSpPr>
          <p:cNvPr id="1028" name="Rectangle 4"/>
          <p:cNvSpPr>
            <a:spLocks noGrp="1" noChangeArrowheads="1"/>
          </p:cNvSpPr>
          <p:nvPr>
            <p:ph type="body" idx="1"/>
          </p:nvPr>
        </p:nvSpPr>
        <p:spPr bwMode="auto">
          <a:xfrm>
            <a:off x="685800" y="1828800"/>
            <a:ext cx="7696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4101" name="Rectangle 5"/>
          <p:cNvSpPr>
            <a:spLocks noGrp="1" noChangeArrowheads="1"/>
          </p:cNvSpPr>
          <p:nvPr>
            <p:ph type="dt" sz="half" idx="2"/>
          </p:nvPr>
        </p:nvSpPr>
        <p:spPr bwMode="auto">
          <a:xfrm>
            <a:off x="13716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fontAlgn="base">
              <a:spcBef>
                <a:spcPct val="0"/>
              </a:spcBef>
              <a:spcAft>
                <a:spcPct val="0"/>
              </a:spcAft>
              <a:defRPr/>
            </a:pPr>
            <a:endParaRPr lang="en-GB" dirty="0">
              <a:solidFill>
                <a:srgbClr val="000000"/>
              </a:solidFill>
            </a:endParaRPr>
          </a:p>
        </p:txBody>
      </p:sp>
      <p:sp>
        <p:nvSpPr>
          <p:cNvPr id="4102" name="Rectangle 6"/>
          <p:cNvSpPr>
            <a:spLocks noGrp="1" noChangeArrowheads="1"/>
          </p:cNvSpPr>
          <p:nvPr>
            <p:ph type="ftr" sz="quarter" idx="3"/>
          </p:nvPr>
        </p:nvSpPr>
        <p:spPr bwMode="auto">
          <a:xfrm>
            <a:off x="35560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defRPr/>
            </a:pPr>
            <a:endParaRPr lang="en-GB" dirty="0">
              <a:solidFill>
                <a:srgbClr val="000000"/>
              </a:solidFill>
            </a:endParaRPr>
          </a:p>
        </p:txBody>
      </p:sp>
      <p:sp>
        <p:nvSpPr>
          <p:cNvPr id="4103" name="Rectangle 7"/>
          <p:cNvSpPr>
            <a:spLocks noGrp="1" noChangeArrowheads="1"/>
          </p:cNvSpPr>
          <p:nvPr>
            <p:ph type="sldNum" sz="quarter" idx="4"/>
          </p:nvPr>
        </p:nvSpPr>
        <p:spPr bwMode="auto">
          <a:xfrm>
            <a:off x="67183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fontAlgn="base">
              <a:spcBef>
                <a:spcPct val="0"/>
              </a:spcBef>
              <a:spcAft>
                <a:spcPct val="0"/>
              </a:spcAft>
              <a:defRPr/>
            </a:pPr>
            <a:fld id="{77905F8B-9FF1-4547-B67F-3E1C826D29CB}" type="slidenum">
              <a:rPr lang="en-GB">
                <a:solidFill>
                  <a:srgbClr val="000000"/>
                </a:solidFill>
              </a:rPr>
              <a:pPr fontAlgn="base">
                <a:spcBef>
                  <a:spcPct val="0"/>
                </a:spcBef>
                <a:spcAft>
                  <a:spcPct val="0"/>
                </a:spcAft>
                <a:defRPr/>
              </a:pPr>
              <a:t>‹#›</a:t>
            </a:fld>
            <a:endParaRPr lang="en-GB" dirty="0">
              <a:solidFill>
                <a:srgbClr val="000000"/>
              </a:solidFill>
            </a:endParaRPr>
          </a:p>
        </p:txBody>
      </p:sp>
      <p:sp>
        <p:nvSpPr>
          <p:cNvPr id="1032" name="Freeform 8"/>
          <p:cNvSpPr>
            <a:spLocks/>
          </p:cNvSpPr>
          <p:nvPr/>
        </p:nvSpPr>
        <p:spPr bwMode="auto">
          <a:xfrm rot="-3172564">
            <a:off x="7865269" y="24607"/>
            <a:ext cx="1165225" cy="2097087"/>
          </a:xfrm>
          <a:custGeom>
            <a:avLst/>
            <a:gdLst>
              <a:gd name="T0" fmla="*/ 2147483647 w 2911"/>
              <a:gd name="T1" fmla="*/ 0 h 3703"/>
              <a:gd name="T2" fmla="*/ 2147483647 w 2911"/>
              <a:gd name="T3" fmla="*/ 2147483647 h 3703"/>
              <a:gd name="T4" fmla="*/ 2147483647 w 2911"/>
              <a:gd name="T5" fmla="*/ 2147483647 h 3703"/>
              <a:gd name="T6" fmla="*/ 0 w 2911"/>
              <a:gd name="T7" fmla="*/ 2147483647 h 3703"/>
              <a:gd name="T8" fmla="*/ 2147483647 w 2911"/>
              <a:gd name="T9" fmla="*/ 2147483647 h 3703"/>
              <a:gd name="T10" fmla="*/ 2147483647 w 2911"/>
              <a:gd name="T11" fmla="*/ 2147483647 h 3703"/>
              <a:gd name="T12" fmla="*/ 2147483647 w 2911"/>
              <a:gd name="T13" fmla="*/ 2147483647 h 3703"/>
              <a:gd name="T14" fmla="*/ 2147483647 w 2911"/>
              <a:gd name="T15" fmla="*/ 2147483647 h 3703"/>
              <a:gd name="T16" fmla="*/ 2147483647 w 2911"/>
              <a:gd name="T17" fmla="*/ 2147483647 h 3703"/>
              <a:gd name="T18" fmla="*/ 2147483647 w 2911"/>
              <a:gd name="T19" fmla="*/ 0 h 3703"/>
              <a:gd name="T20" fmla="*/ 2147483647 w 2911"/>
              <a:gd name="T21" fmla="*/ 0 h 37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charset="0"/>
            </a:endParaRPr>
          </a:p>
        </p:txBody>
      </p:sp>
      <p:sp>
        <p:nvSpPr>
          <p:cNvPr id="1033" name="Freeform 9"/>
          <p:cNvSpPr>
            <a:spLocks/>
          </p:cNvSpPr>
          <p:nvPr/>
        </p:nvSpPr>
        <p:spPr bwMode="auto">
          <a:xfrm rot="-3172564">
            <a:off x="7831138" y="192088"/>
            <a:ext cx="1025525" cy="1571625"/>
          </a:xfrm>
          <a:custGeom>
            <a:avLst/>
            <a:gdLst>
              <a:gd name="T0" fmla="*/ 0 w 2561"/>
              <a:gd name="T1" fmla="*/ 2147483647 h 2777"/>
              <a:gd name="T2" fmla="*/ 2147483647 w 2561"/>
              <a:gd name="T3" fmla="*/ 2147483647 h 2777"/>
              <a:gd name="T4" fmla="*/ 2147483647 w 2561"/>
              <a:gd name="T5" fmla="*/ 2147483647 h 2777"/>
              <a:gd name="T6" fmla="*/ 2147483647 w 2561"/>
              <a:gd name="T7" fmla="*/ 2147483647 h 2777"/>
              <a:gd name="T8" fmla="*/ 2147483647 w 2561"/>
              <a:gd name="T9" fmla="*/ 2147483647 h 2777"/>
              <a:gd name="T10" fmla="*/ 2147483647 w 2561"/>
              <a:gd name="T11" fmla="*/ 0 h 2777"/>
              <a:gd name="T12" fmla="*/ 0 w 2561"/>
              <a:gd name="T13" fmla="*/ 2147483647 h 2777"/>
              <a:gd name="T14" fmla="*/ 0 w 2561"/>
              <a:gd name="T15" fmla="*/ 2147483647 h 27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61" h="2777">
                <a:moveTo>
                  <a:pt x="0" y="2485"/>
                </a:moveTo>
                <a:lnTo>
                  <a:pt x="432" y="2553"/>
                </a:lnTo>
                <a:lnTo>
                  <a:pt x="736" y="2777"/>
                </a:lnTo>
                <a:lnTo>
                  <a:pt x="2561" y="399"/>
                </a:lnTo>
                <a:lnTo>
                  <a:pt x="2118" y="82"/>
                </a:lnTo>
                <a:lnTo>
                  <a:pt x="1898" y="0"/>
                </a:lnTo>
                <a:lnTo>
                  <a:pt x="0" y="248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charset="0"/>
            </a:endParaRPr>
          </a:p>
        </p:txBody>
      </p:sp>
      <p:grpSp>
        <p:nvGrpSpPr>
          <p:cNvPr id="1034" name="Group 10"/>
          <p:cNvGrpSpPr>
            <a:grpSpLocks/>
          </p:cNvGrpSpPr>
          <p:nvPr/>
        </p:nvGrpSpPr>
        <p:grpSpPr bwMode="auto">
          <a:xfrm>
            <a:off x="7938" y="5540375"/>
            <a:ext cx="1784350" cy="1246188"/>
            <a:chOff x="5" y="3490"/>
            <a:chExt cx="1124" cy="785"/>
          </a:xfrm>
        </p:grpSpPr>
        <p:sp>
          <p:nvSpPr>
            <p:cNvPr id="1051" name="Freeform 11"/>
            <p:cNvSpPr>
              <a:spLocks/>
            </p:cNvSpPr>
            <p:nvPr userDrawn="1"/>
          </p:nvSpPr>
          <p:spPr bwMode="auto">
            <a:xfrm>
              <a:off x="24" y="3505"/>
              <a:ext cx="1089" cy="649"/>
            </a:xfrm>
            <a:custGeom>
              <a:avLst/>
              <a:gdLst>
                <a:gd name="T0" fmla="*/ 13 w 2177"/>
                <a:gd name="T1" fmla="*/ 10 h 1298"/>
                <a:gd name="T2" fmla="*/ 12 w 2177"/>
                <a:gd name="T3" fmla="*/ 9 h 1298"/>
                <a:gd name="T4" fmla="*/ 11 w 2177"/>
                <a:gd name="T5" fmla="*/ 4 h 1298"/>
                <a:gd name="T6" fmla="*/ 17 w 2177"/>
                <a:gd name="T7" fmla="*/ 3 h 1298"/>
                <a:gd name="T8" fmla="*/ 18 w 2177"/>
                <a:gd name="T9" fmla="*/ 2 h 1298"/>
                <a:gd name="T10" fmla="*/ 17 w 2177"/>
                <a:gd name="T11" fmla="*/ 1 h 1298"/>
                <a:gd name="T12" fmla="*/ 10 w 2177"/>
                <a:gd name="T13" fmla="*/ 2 h 1298"/>
                <a:gd name="T14" fmla="*/ 10 w 2177"/>
                <a:gd name="T15" fmla="*/ 1 h 1298"/>
                <a:gd name="T16" fmla="*/ 9 w 2177"/>
                <a:gd name="T17" fmla="*/ 0 h 1298"/>
                <a:gd name="T18" fmla="*/ 8 w 2177"/>
                <a:gd name="T19" fmla="*/ 1 h 1298"/>
                <a:gd name="T20" fmla="*/ 7 w 2177"/>
                <a:gd name="T21" fmla="*/ 1 h 1298"/>
                <a:gd name="T22" fmla="*/ 8 w 2177"/>
                <a:gd name="T23" fmla="*/ 3 h 1298"/>
                <a:gd name="T24" fmla="*/ 6 w 2177"/>
                <a:gd name="T25" fmla="*/ 4 h 1298"/>
                <a:gd name="T26" fmla="*/ 8 w 2177"/>
                <a:gd name="T27" fmla="*/ 4 h 1298"/>
                <a:gd name="T28" fmla="*/ 9 w 2177"/>
                <a:gd name="T29" fmla="*/ 7 h 1298"/>
                <a:gd name="T30" fmla="*/ 2 w 2177"/>
                <a:gd name="T31" fmla="*/ 4 h 1298"/>
                <a:gd name="T32" fmla="*/ 1 w 2177"/>
                <a:gd name="T33" fmla="*/ 4 h 1298"/>
                <a:gd name="T34" fmla="*/ 0 w 2177"/>
                <a:gd name="T35" fmla="*/ 5 h 1298"/>
                <a:gd name="T36" fmla="*/ 1 w 2177"/>
                <a:gd name="T37" fmla="*/ 7 h 1298"/>
                <a:gd name="T38" fmla="*/ 9 w 2177"/>
                <a:gd name="T39" fmla="*/ 11 h 1298"/>
                <a:gd name="T40" fmla="*/ 11 w 2177"/>
                <a:gd name="T41" fmla="*/ 10 h 1298"/>
                <a:gd name="T42" fmla="*/ 13 w 2177"/>
                <a:gd name="T43" fmla="*/ 11 h 1298"/>
                <a:gd name="T44" fmla="*/ 13 w 2177"/>
                <a:gd name="T45" fmla="*/ 10 h 1298"/>
                <a:gd name="T46" fmla="*/ 13 w 2177"/>
                <a:gd name="T47" fmla="*/ 10 h 12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charset="0"/>
              </a:endParaRPr>
            </a:p>
          </p:txBody>
        </p:sp>
        <p:sp>
          <p:nvSpPr>
            <p:cNvPr id="1052" name="Freeform 12"/>
            <p:cNvSpPr>
              <a:spLocks/>
            </p:cNvSpPr>
            <p:nvPr userDrawn="1"/>
          </p:nvSpPr>
          <p:spPr bwMode="auto">
            <a:xfrm>
              <a:off x="1022" y="3582"/>
              <a:ext cx="71" cy="129"/>
            </a:xfrm>
            <a:custGeom>
              <a:avLst/>
              <a:gdLst>
                <a:gd name="T0" fmla="*/ 0 w 143"/>
                <a:gd name="T1" fmla="*/ 1 h 258"/>
                <a:gd name="T2" fmla="*/ 0 w 143"/>
                <a:gd name="T3" fmla="*/ 0 h 258"/>
                <a:gd name="T4" fmla="*/ 1 w 143"/>
                <a:gd name="T5" fmla="*/ 2 h 258"/>
                <a:gd name="T6" fmla="*/ 0 w 143"/>
                <a:gd name="T7" fmla="*/ 3 h 258"/>
                <a:gd name="T8" fmla="*/ 0 w 143"/>
                <a:gd name="T9" fmla="*/ 1 h 258"/>
                <a:gd name="T10" fmla="*/ 0 w 143"/>
                <a:gd name="T11" fmla="*/ 1 h 2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3" h="258">
                  <a:moveTo>
                    <a:pt x="0" y="7"/>
                  </a:moveTo>
                  <a:lnTo>
                    <a:pt x="120" y="0"/>
                  </a:lnTo>
                  <a:lnTo>
                    <a:pt x="143" y="233"/>
                  </a:lnTo>
                  <a:lnTo>
                    <a:pt x="8" y="258"/>
                  </a:lnTo>
                  <a:lnTo>
                    <a:pt x="0" y="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charset="0"/>
              </a:endParaRPr>
            </a:p>
          </p:txBody>
        </p:sp>
        <p:sp>
          <p:nvSpPr>
            <p:cNvPr id="1053" name="Freeform 13"/>
            <p:cNvSpPr>
              <a:spLocks/>
            </p:cNvSpPr>
            <p:nvPr userDrawn="1"/>
          </p:nvSpPr>
          <p:spPr bwMode="auto">
            <a:xfrm>
              <a:off x="20" y="3774"/>
              <a:ext cx="792" cy="410"/>
            </a:xfrm>
            <a:custGeom>
              <a:avLst/>
              <a:gdLst>
                <a:gd name="T0" fmla="*/ 1 w 1586"/>
                <a:gd name="T1" fmla="*/ 0 h 821"/>
                <a:gd name="T2" fmla="*/ 10 w 1586"/>
                <a:gd name="T3" fmla="*/ 4 h 821"/>
                <a:gd name="T4" fmla="*/ 11 w 1586"/>
                <a:gd name="T5" fmla="*/ 4 h 821"/>
                <a:gd name="T6" fmla="*/ 12 w 1586"/>
                <a:gd name="T7" fmla="*/ 6 h 821"/>
                <a:gd name="T8" fmla="*/ 12 w 1586"/>
                <a:gd name="T9" fmla="*/ 6 h 821"/>
                <a:gd name="T10" fmla="*/ 10 w 1586"/>
                <a:gd name="T11" fmla="*/ 6 h 821"/>
                <a:gd name="T12" fmla="*/ 8 w 1586"/>
                <a:gd name="T13" fmla="*/ 6 h 821"/>
                <a:gd name="T14" fmla="*/ 0 w 1586"/>
                <a:gd name="T15" fmla="*/ 2 h 821"/>
                <a:gd name="T16" fmla="*/ 0 w 1586"/>
                <a:gd name="T17" fmla="*/ 1 h 821"/>
                <a:gd name="T18" fmla="*/ 0 w 1586"/>
                <a:gd name="T19" fmla="*/ 0 h 821"/>
                <a:gd name="T20" fmla="*/ 1 w 1586"/>
                <a:gd name="T21" fmla="*/ 0 h 821"/>
                <a:gd name="T22" fmla="*/ 1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charset="0"/>
              </a:endParaRPr>
            </a:p>
          </p:txBody>
        </p:sp>
        <p:sp>
          <p:nvSpPr>
            <p:cNvPr id="1054" name="Freeform 14"/>
            <p:cNvSpPr>
              <a:spLocks/>
            </p:cNvSpPr>
            <p:nvPr userDrawn="1"/>
          </p:nvSpPr>
          <p:spPr bwMode="auto">
            <a:xfrm>
              <a:off x="129" y="3808"/>
              <a:ext cx="525" cy="374"/>
            </a:xfrm>
            <a:custGeom>
              <a:avLst/>
              <a:gdLst>
                <a:gd name="T0" fmla="*/ 0 w 1049"/>
                <a:gd name="T1" fmla="*/ 3 h 747"/>
                <a:gd name="T2" fmla="*/ 8 w 1049"/>
                <a:gd name="T3" fmla="*/ 6 h 747"/>
                <a:gd name="T4" fmla="*/ 8 w 1049"/>
                <a:gd name="T5" fmla="*/ 5 h 747"/>
                <a:gd name="T6" fmla="*/ 9 w 1049"/>
                <a:gd name="T7" fmla="*/ 4 h 747"/>
                <a:gd name="T8" fmla="*/ 1 w 1049"/>
                <a:gd name="T9" fmla="*/ 0 h 747"/>
                <a:gd name="T10" fmla="*/ 0 w 1049"/>
                <a:gd name="T11" fmla="*/ 1 h 747"/>
                <a:gd name="T12" fmla="*/ 0 w 1049"/>
                <a:gd name="T13" fmla="*/ 3 h 747"/>
                <a:gd name="T14" fmla="*/ 0 w 1049"/>
                <a:gd name="T15" fmla="*/ 3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charset="0"/>
              </a:endParaRPr>
            </a:p>
          </p:txBody>
        </p:sp>
        <p:sp>
          <p:nvSpPr>
            <p:cNvPr id="1055" name="Freeform 15"/>
            <p:cNvSpPr>
              <a:spLocks/>
            </p:cNvSpPr>
            <p:nvPr userDrawn="1"/>
          </p:nvSpPr>
          <p:spPr bwMode="auto">
            <a:xfrm>
              <a:off x="485" y="3532"/>
              <a:ext cx="135" cy="121"/>
            </a:xfrm>
            <a:custGeom>
              <a:avLst/>
              <a:gdLst>
                <a:gd name="T0" fmla="*/ 0 w 272"/>
                <a:gd name="T1" fmla="*/ 1 h 241"/>
                <a:gd name="T2" fmla="*/ 1 w 272"/>
                <a:gd name="T3" fmla="*/ 0 h 241"/>
                <a:gd name="T4" fmla="*/ 1 w 272"/>
                <a:gd name="T5" fmla="*/ 1 h 241"/>
                <a:gd name="T6" fmla="*/ 2 w 272"/>
                <a:gd name="T7" fmla="*/ 2 h 241"/>
                <a:gd name="T8" fmla="*/ 1 w 272"/>
                <a:gd name="T9" fmla="*/ 2 h 241"/>
                <a:gd name="T10" fmla="*/ 0 w 272"/>
                <a:gd name="T11" fmla="*/ 2 h 241"/>
                <a:gd name="T12" fmla="*/ 0 w 272"/>
                <a:gd name="T13" fmla="*/ 1 h 241"/>
                <a:gd name="T14" fmla="*/ 0 w 272"/>
                <a:gd name="T15" fmla="*/ 1 h 2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2" h="241">
                  <a:moveTo>
                    <a:pt x="0" y="28"/>
                  </a:moveTo>
                  <a:lnTo>
                    <a:pt x="160" y="0"/>
                  </a:lnTo>
                  <a:lnTo>
                    <a:pt x="251" y="36"/>
                  </a:lnTo>
                  <a:lnTo>
                    <a:pt x="272" y="139"/>
                  </a:lnTo>
                  <a:lnTo>
                    <a:pt x="164" y="146"/>
                  </a:lnTo>
                  <a:lnTo>
                    <a:pt x="32" y="241"/>
                  </a:lnTo>
                  <a:lnTo>
                    <a:pt x="0" y="2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charset="0"/>
              </a:endParaRPr>
            </a:p>
          </p:txBody>
        </p:sp>
        <p:sp>
          <p:nvSpPr>
            <p:cNvPr id="1056" name="Freeform 16"/>
            <p:cNvSpPr>
              <a:spLocks/>
            </p:cNvSpPr>
            <p:nvPr userDrawn="1"/>
          </p:nvSpPr>
          <p:spPr bwMode="auto">
            <a:xfrm>
              <a:off x="641" y="4163"/>
              <a:ext cx="76" cy="112"/>
            </a:xfrm>
            <a:custGeom>
              <a:avLst/>
              <a:gdLst>
                <a:gd name="T0" fmla="*/ 2 w 152"/>
                <a:gd name="T1" fmla="*/ 1 h 224"/>
                <a:gd name="T2" fmla="*/ 2 w 152"/>
                <a:gd name="T3" fmla="*/ 2 h 224"/>
                <a:gd name="T4" fmla="*/ 0 w 152"/>
                <a:gd name="T5" fmla="*/ 1 h 224"/>
                <a:gd name="T6" fmla="*/ 1 w 152"/>
                <a:gd name="T7" fmla="*/ 0 h 224"/>
                <a:gd name="T8" fmla="*/ 2 w 152"/>
                <a:gd name="T9" fmla="*/ 1 h 224"/>
                <a:gd name="T10" fmla="*/ 2 w 152"/>
                <a:gd name="T11" fmla="*/ 1 h 2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2" h="224">
                  <a:moveTo>
                    <a:pt x="152" y="4"/>
                  </a:moveTo>
                  <a:lnTo>
                    <a:pt x="152" y="224"/>
                  </a:lnTo>
                  <a:lnTo>
                    <a:pt x="0" y="8"/>
                  </a:lnTo>
                  <a:lnTo>
                    <a:pt x="72" y="0"/>
                  </a:lnTo>
                  <a:lnTo>
                    <a:pt x="152" y="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charset="0"/>
              </a:endParaRPr>
            </a:p>
          </p:txBody>
        </p:sp>
        <p:sp>
          <p:nvSpPr>
            <p:cNvPr id="1057" name="Freeform 17"/>
            <p:cNvSpPr>
              <a:spLocks/>
            </p:cNvSpPr>
            <p:nvPr userDrawn="1"/>
          </p:nvSpPr>
          <p:spPr bwMode="auto">
            <a:xfrm>
              <a:off x="504" y="3607"/>
              <a:ext cx="193" cy="383"/>
            </a:xfrm>
            <a:custGeom>
              <a:avLst/>
              <a:gdLst>
                <a:gd name="T0" fmla="*/ 0 w 386"/>
                <a:gd name="T1" fmla="*/ 1 h 764"/>
                <a:gd name="T2" fmla="*/ 1 w 386"/>
                <a:gd name="T3" fmla="*/ 0 h 764"/>
                <a:gd name="T4" fmla="*/ 2 w 386"/>
                <a:gd name="T5" fmla="*/ 1 h 764"/>
                <a:gd name="T6" fmla="*/ 4 w 386"/>
                <a:gd name="T7" fmla="*/ 6 h 764"/>
                <a:gd name="T8" fmla="*/ 3 w 386"/>
                <a:gd name="T9" fmla="*/ 6 h 764"/>
                <a:gd name="T10" fmla="*/ 2 w 386"/>
                <a:gd name="T11" fmla="*/ 6 h 764"/>
                <a:gd name="T12" fmla="*/ 0 w 386"/>
                <a:gd name="T13" fmla="*/ 1 h 764"/>
                <a:gd name="T14" fmla="*/ 0 w 386"/>
                <a:gd name="T15" fmla="*/ 1 h 7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6" h="764">
                  <a:moveTo>
                    <a:pt x="0" y="80"/>
                  </a:moveTo>
                  <a:lnTo>
                    <a:pt x="87" y="0"/>
                  </a:lnTo>
                  <a:lnTo>
                    <a:pt x="232" y="6"/>
                  </a:lnTo>
                  <a:lnTo>
                    <a:pt x="386" y="764"/>
                  </a:lnTo>
                  <a:lnTo>
                    <a:pt x="279" y="720"/>
                  </a:lnTo>
                  <a:lnTo>
                    <a:pt x="152" y="677"/>
                  </a:lnTo>
                  <a:lnTo>
                    <a:pt x="0" y="8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charset="0"/>
              </a:endParaRPr>
            </a:p>
          </p:txBody>
        </p:sp>
        <p:sp>
          <p:nvSpPr>
            <p:cNvPr id="1058" name="Freeform 18"/>
            <p:cNvSpPr>
              <a:spLocks/>
            </p:cNvSpPr>
            <p:nvPr userDrawn="1"/>
          </p:nvSpPr>
          <p:spPr bwMode="auto">
            <a:xfrm>
              <a:off x="668" y="3590"/>
              <a:ext cx="364" cy="174"/>
            </a:xfrm>
            <a:custGeom>
              <a:avLst/>
              <a:gdLst>
                <a:gd name="T0" fmla="*/ 6 w 728"/>
                <a:gd name="T1" fmla="*/ 0 h 348"/>
                <a:gd name="T2" fmla="*/ 0 w 728"/>
                <a:gd name="T3" fmla="*/ 1 h 348"/>
                <a:gd name="T4" fmla="*/ 1 w 728"/>
                <a:gd name="T5" fmla="*/ 3 h 348"/>
                <a:gd name="T6" fmla="*/ 6 w 728"/>
                <a:gd name="T7" fmla="*/ 2 h 348"/>
                <a:gd name="T8" fmla="*/ 6 w 728"/>
                <a:gd name="T9" fmla="*/ 1 h 348"/>
                <a:gd name="T10" fmla="*/ 6 w 728"/>
                <a:gd name="T11" fmla="*/ 0 h 348"/>
                <a:gd name="T12" fmla="*/ 6 w 728"/>
                <a:gd name="T13" fmla="*/ 0 h 3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8" h="348">
                  <a:moveTo>
                    <a:pt x="692" y="0"/>
                  </a:moveTo>
                  <a:lnTo>
                    <a:pt x="0" y="106"/>
                  </a:lnTo>
                  <a:lnTo>
                    <a:pt x="28" y="348"/>
                  </a:lnTo>
                  <a:lnTo>
                    <a:pt x="715" y="237"/>
                  </a:lnTo>
                  <a:lnTo>
                    <a:pt x="728" y="43"/>
                  </a:lnTo>
                  <a:lnTo>
                    <a:pt x="692"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charset="0"/>
              </a:endParaRPr>
            </a:p>
          </p:txBody>
        </p:sp>
        <p:sp>
          <p:nvSpPr>
            <p:cNvPr id="1059" name="Freeform 19"/>
            <p:cNvSpPr>
              <a:spLocks/>
            </p:cNvSpPr>
            <p:nvPr userDrawn="1"/>
          </p:nvSpPr>
          <p:spPr bwMode="auto">
            <a:xfrm>
              <a:off x="347" y="3693"/>
              <a:ext cx="156" cy="67"/>
            </a:xfrm>
            <a:custGeom>
              <a:avLst/>
              <a:gdLst>
                <a:gd name="T0" fmla="*/ 3 w 312"/>
                <a:gd name="T1" fmla="*/ 0 h 135"/>
                <a:gd name="T2" fmla="*/ 0 w 312"/>
                <a:gd name="T3" fmla="*/ 0 h 135"/>
                <a:gd name="T4" fmla="*/ 3 w 312"/>
                <a:gd name="T5" fmla="*/ 1 h 135"/>
                <a:gd name="T6" fmla="*/ 3 w 312"/>
                <a:gd name="T7" fmla="*/ 0 h 135"/>
                <a:gd name="T8" fmla="*/ 3 w 312"/>
                <a:gd name="T9" fmla="*/ 0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 h="135">
                  <a:moveTo>
                    <a:pt x="272" y="0"/>
                  </a:moveTo>
                  <a:lnTo>
                    <a:pt x="0" y="78"/>
                  </a:lnTo>
                  <a:lnTo>
                    <a:pt x="312" y="135"/>
                  </a:lnTo>
                  <a:lnTo>
                    <a:pt x="27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charset="0"/>
              </a:endParaRPr>
            </a:p>
          </p:txBody>
        </p:sp>
        <p:grpSp>
          <p:nvGrpSpPr>
            <p:cNvPr id="1060" name="Group 20"/>
            <p:cNvGrpSpPr>
              <a:grpSpLocks/>
            </p:cNvGrpSpPr>
            <p:nvPr userDrawn="1"/>
          </p:nvGrpSpPr>
          <p:grpSpPr bwMode="auto">
            <a:xfrm>
              <a:off x="5" y="3490"/>
              <a:ext cx="1124" cy="780"/>
              <a:chOff x="5" y="3490"/>
              <a:chExt cx="1124" cy="780"/>
            </a:xfrm>
          </p:grpSpPr>
          <p:grpSp>
            <p:nvGrpSpPr>
              <p:cNvPr id="1061" name="Group 21"/>
              <p:cNvGrpSpPr>
                <a:grpSpLocks/>
              </p:cNvGrpSpPr>
              <p:nvPr userDrawn="1"/>
            </p:nvGrpSpPr>
            <p:grpSpPr bwMode="auto">
              <a:xfrm>
                <a:off x="499" y="3562"/>
                <a:ext cx="548" cy="708"/>
                <a:chOff x="499" y="3562"/>
                <a:chExt cx="548" cy="708"/>
              </a:xfrm>
            </p:grpSpPr>
            <p:sp>
              <p:nvSpPr>
                <p:cNvPr id="1074" name="Freeform 22"/>
                <p:cNvSpPr>
                  <a:spLocks/>
                </p:cNvSpPr>
                <p:nvPr userDrawn="1"/>
              </p:nvSpPr>
              <p:spPr bwMode="auto">
                <a:xfrm>
                  <a:off x="499" y="3587"/>
                  <a:ext cx="157" cy="87"/>
                </a:xfrm>
                <a:custGeom>
                  <a:avLst/>
                  <a:gdLst>
                    <a:gd name="T0" fmla="*/ 0 w 313"/>
                    <a:gd name="T1" fmla="*/ 0 h 175"/>
                    <a:gd name="T2" fmla="*/ 1 w 313"/>
                    <a:gd name="T3" fmla="*/ 0 h 175"/>
                    <a:gd name="T4" fmla="*/ 2 w 313"/>
                    <a:gd name="T5" fmla="*/ 0 h 175"/>
                    <a:gd name="T6" fmla="*/ 3 w 313"/>
                    <a:gd name="T7" fmla="*/ 0 h 175"/>
                    <a:gd name="T8" fmla="*/ 3 w 313"/>
                    <a:gd name="T9" fmla="*/ 0 h 175"/>
                    <a:gd name="T10" fmla="*/ 2 w 313"/>
                    <a:gd name="T11" fmla="*/ 0 h 175"/>
                    <a:gd name="T12" fmla="*/ 1 w 313"/>
                    <a:gd name="T13" fmla="*/ 0 h 175"/>
                    <a:gd name="T14" fmla="*/ 1 w 313"/>
                    <a:gd name="T15" fmla="*/ 1 h 175"/>
                    <a:gd name="T16" fmla="*/ 0 w 313"/>
                    <a:gd name="T17" fmla="*/ 0 h 175"/>
                    <a:gd name="T18" fmla="*/ 0 w 313"/>
                    <a:gd name="T19" fmla="*/ 0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charset="0"/>
                  </a:endParaRPr>
                </a:p>
              </p:txBody>
            </p:sp>
            <p:sp>
              <p:nvSpPr>
                <p:cNvPr id="1075" name="Freeform 23"/>
                <p:cNvSpPr>
                  <a:spLocks/>
                </p:cNvSpPr>
                <p:nvPr userDrawn="1"/>
              </p:nvSpPr>
              <p:spPr bwMode="auto">
                <a:xfrm>
                  <a:off x="636" y="4137"/>
                  <a:ext cx="115" cy="133"/>
                </a:xfrm>
                <a:custGeom>
                  <a:avLst/>
                  <a:gdLst>
                    <a:gd name="T0" fmla="*/ 0 w 230"/>
                    <a:gd name="T1" fmla="*/ 1 h 266"/>
                    <a:gd name="T2" fmla="*/ 2 w 230"/>
                    <a:gd name="T3" fmla="*/ 3 h 266"/>
                    <a:gd name="T4" fmla="*/ 2 w 230"/>
                    <a:gd name="T5" fmla="*/ 2 h 266"/>
                    <a:gd name="T6" fmla="*/ 2 w 230"/>
                    <a:gd name="T7" fmla="*/ 1 h 266"/>
                    <a:gd name="T8" fmla="*/ 2 w 230"/>
                    <a:gd name="T9" fmla="*/ 0 h 266"/>
                    <a:gd name="T10" fmla="*/ 2 w 230"/>
                    <a:gd name="T11" fmla="*/ 2 h 266"/>
                    <a:gd name="T12" fmla="*/ 1 w 230"/>
                    <a:gd name="T13" fmla="*/ 1 h 266"/>
                    <a:gd name="T14" fmla="*/ 0 w 230"/>
                    <a:gd name="T15" fmla="*/ 1 h 266"/>
                    <a:gd name="T16" fmla="*/ 0 w 230"/>
                    <a:gd name="T17" fmla="*/ 1 h 2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0" h="266">
                      <a:moveTo>
                        <a:pt x="0" y="40"/>
                      </a:moveTo>
                      <a:lnTo>
                        <a:pt x="160" y="266"/>
                      </a:lnTo>
                      <a:lnTo>
                        <a:pt x="230" y="251"/>
                      </a:lnTo>
                      <a:lnTo>
                        <a:pt x="223" y="17"/>
                      </a:lnTo>
                      <a:lnTo>
                        <a:pt x="166" y="0"/>
                      </a:lnTo>
                      <a:lnTo>
                        <a:pt x="179" y="197"/>
                      </a:lnTo>
                      <a:lnTo>
                        <a:pt x="71" y="4"/>
                      </a:lnTo>
                      <a:lnTo>
                        <a:pt x="0" y="4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charset="0"/>
                  </a:endParaRPr>
                </a:p>
              </p:txBody>
            </p:sp>
            <p:sp>
              <p:nvSpPr>
                <p:cNvPr id="1076" name="Freeform 24"/>
                <p:cNvSpPr>
                  <a:spLocks/>
                </p:cNvSpPr>
                <p:nvPr userDrawn="1"/>
              </p:nvSpPr>
              <p:spPr bwMode="auto">
                <a:xfrm>
                  <a:off x="1004" y="3562"/>
                  <a:ext cx="43" cy="117"/>
                </a:xfrm>
                <a:custGeom>
                  <a:avLst/>
                  <a:gdLst>
                    <a:gd name="T0" fmla="*/ 0 w 87"/>
                    <a:gd name="T1" fmla="*/ 1 h 234"/>
                    <a:gd name="T2" fmla="*/ 0 w 87"/>
                    <a:gd name="T3" fmla="*/ 1 h 234"/>
                    <a:gd name="T4" fmla="*/ 0 w 87"/>
                    <a:gd name="T5" fmla="*/ 2 h 234"/>
                    <a:gd name="T6" fmla="*/ 0 w 87"/>
                    <a:gd name="T7" fmla="*/ 2 h 234"/>
                    <a:gd name="T8" fmla="*/ 0 w 87"/>
                    <a:gd name="T9" fmla="*/ 2 h 234"/>
                    <a:gd name="T10" fmla="*/ 0 w 87"/>
                    <a:gd name="T11" fmla="*/ 1 h 234"/>
                    <a:gd name="T12" fmla="*/ 0 w 87"/>
                    <a:gd name="T13" fmla="*/ 0 h 234"/>
                    <a:gd name="T14" fmla="*/ 0 w 87"/>
                    <a:gd name="T15" fmla="*/ 1 h 234"/>
                    <a:gd name="T16" fmla="*/ 0 w 87"/>
                    <a:gd name="T17" fmla="*/ 1 h 2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7" h="234">
                      <a:moveTo>
                        <a:pt x="0" y="19"/>
                      </a:moveTo>
                      <a:lnTo>
                        <a:pt x="36" y="93"/>
                      </a:lnTo>
                      <a:lnTo>
                        <a:pt x="44" y="154"/>
                      </a:lnTo>
                      <a:lnTo>
                        <a:pt x="27" y="234"/>
                      </a:lnTo>
                      <a:lnTo>
                        <a:pt x="80" y="220"/>
                      </a:lnTo>
                      <a:lnTo>
                        <a:pt x="87" y="116"/>
                      </a:lnTo>
                      <a:lnTo>
                        <a:pt x="46" y="0"/>
                      </a:lnTo>
                      <a:lnTo>
                        <a:pt x="0"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charset="0"/>
                  </a:endParaRPr>
                </a:p>
              </p:txBody>
            </p:sp>
          </p:grpSp>
          <p:sp>
            <p:nvSpPr>
              <p:cNvPr id="1062" name="Freeform 25"/>
              <p:cNvSpPr>
                <a:spLocks/>
              </p:cNvSpPr>
              <p:nvPr userDrawn="1"/>
            </p:nvSpPr>
            <p:spPr bwMode="auto">
              <a:xfrm>
                <a:off x="76" y="3732"/>
                <a:ext cx="595" cy="250"/>
              </a:xfrm>
              <a:custGeom>
                <a:avLst/>
                <a:gdLst>
                  <a:gd name="T0" fmla="*/ 1 w 1190"/>
                  <a:gd name="T1" fmla="*/ 0 h 500"/>
                  <a:gd name="T2" fmla="*/ 10 w 1190"/>
                  <a:gd name="T3" fmla="*/ 4 h 500"/>
                  <a:gd name="T4" fmla="*/ 9 w 1190"/>
                  <a:gd name="T5" fmla="*/ 4 h 500"/>
                  <a:gd name="T6" fmla="*/ 0 w 1190"/>
                  <a:gd name="T7" fmla="*/ 1 h 500"/>
                  <a:gd name="T8" fmla="*/ 1 w 1190"/>
                  <a:gd name="T9" fmla="*/ 0 h 500"/>
                  <a:gd name="T10" fmla="*/ 1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charset="0"/>
                </a:endParaRPr>
              </a:p>
            </p:txBody>
          </p:sp>
          <p:sp>
            <p:nvSpPr>
              <p:cNvPr id="1063" name="Freeform 26"/>
              <p:cNvSpPr>
                <a:spLocks/>
              </p:cNvSpPr>
              <p:nvPr userDrawn="1"/>
            </p:nvSpPr>
            <p:spPr bwMode="auto">
              <a:xfrm>
                <a:off x="260" y="3886"/>
                <a:ext cx="244" cy="148"/>
              </a:xfrm>
              <a:custGeom>
                <a:avLst/>
                <a:gdLst>
                  <a:gd name="T0" fmla="*/ 0 w 489"/>
                  <a:gd name="T1" fmla="*/ 1 h 296"/>
                  <a:gd name="T2" fmla="*/ 1 w 489"/>
                  <a:gd name="T3" fmla="*/ 1 h 296"/>
                  <a:gd name="T4" fmla="*/ 2 w 489"/>
                  <a:gd name="T5" fmla="*/ 2 h 296"/>
                  <a:gd name="T6" fmla="*/ 3 w 489"/>
                  <a:gd name="T7" fmla="*/ 2 h 296"/>
                  <a:gd name="T8" fmla="*/ 2 w 489"/>
                  <a:gd name="T9" fmla="*/ 2 h 296"/>
                  <a:gd name="T10" fmla="*/ 1 w 489"/>
                  <a:gd name="T11" fmla="*/ 2 h 296"/>
                  <a:gd name="T12" fmla="*/ 0 w 489"/>
                  <a:gd name="T13" fmla="*/ 1 h 296"/>
                  <a:gd name="T14" fmla="*/ 0 w 489"/>
                  <a:gd name="T15" fmla="*/ 2 h 296"/>
                  <a:gd name="T16" fmla="*/ 2 w 489"/>
                  <a:gd name="T17" fmla="*/ 3 h 296"/>
                  <a:gd name="T18" fmla="*/ 3 w 489"/>
                  <a:gd name="T19" fmla="*/ 3 h 296"/>
                  <a:gd name="T20" fmla="*/ 3 w 489"/>
                  <a:gd name="T21" fmla="*/ 2 h 296"/>
                  <a:gd name="T22" fmla="*/ 3 w 489"/>
                  <a:gd name="T23" fmla="*/ 1 h 296"/>
                  <a:gd name="T24" fmla="*/ 1 w 489"/>
                  <a:gd name="T25" fmla="*/ 1 h 296"/>
                  <a:gd name="T26" fmla="*/ 0 w 489"/>
                  <a:gd name="T27" fmla="*/ 0 h 296"/>
                  <a:gd name="T28" fmla="*/ 0 w 489"/>
                  <a:gd name="T29" fmla="*/ 1 h 296"/>
                  <a:gd name="T30" fmla="*/ 0 w 489"/>
                  <a:gd name="T31" fmla="*/ 1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charset="0"/>
                </a:endParaRPr>
              </a:p>
            </p:txBody>
          </p:sp>
          <p:sp>
            <p:nvSpPr>
              <p:cNvPr id="1064" name="Freeform 27"/>
              <p:cNvSpPr>
                <a:spLocks/>
              </p:cNvSpPr>
              <p:nvPr userDrawn="1"/>
            </p:nvSpPr>
            <p:spPr bwMode="auto">
              <a:xfrm>
                <a:off x="565" y="3680"/>
                <a:ext cx="107" cy="238"/>
              </a:xfrm>
              <a:custGeom>
                <a:avLst/>
                <a:gdLst>
                  <a:gd name="T0" fmla="*/ 1 w 213"/>
                  <a:gd name="T1" fmla="*/ 0 h 478"/>
                  <a:gd name="T2" fmla="*/ 1 w 213"/>
                  <a:gd name="T3" fmla="*/ 0 h 478"/>
                  <a:gd name="T4" fmla="*/ 1 w 213"/>
                  <a:gd name="T5" fmla="*/ 1 h 478"/>
                  <a:gd name="T6" fmla="*/ 1 w 213"/>
                  <a:gd name="T7" fmla="*/ 2 h 478"/>
                  <a:gd name="T8" fmla="*/ 2 w 213"/>
                  <a:gd name="T9" fmla="*/ 3 h 478"/>
                  <a:gd name="T10" fmla="*/ 1 w 213"/>
                  <a:gd name="T11" fmla="*/ 3 h 478"/>
                  <a:gd name="T12" fmla="*/ 1 w 213"/>
                  <a:gd name="T13" fmla="*/ 2 h 478"/>
                  <a:gd name="T14" fmla="*/ 0 w 213"/>
                  <a:gd name="T15" fmla="*/ 0 h 478"/>
                  <a:gd name="T16" fmla="*/ 1 w 213"/>
                  <a:gd name="T17" fmla="*/ 0 h 478"/>
                  <a:gd name="T18" fmla="*/ 1 w 213"/>
                  <a:gd name="T19" fmla="*/ 0 h 4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charset="0"/>
                </a:endParaRPr>
              </a:p>
            </p:txBody>
          </p:sp>
          <p:grpSp>
            <p:nvGrpSpPr>
              <p:cNvPr id="1065" name="Group 28"/>
              <p:cNvGrpSpPr>
                <a:grpSpLocks/>
              </p:cNvGrpSpPr>
              <p:nvPr userDrawn="1"/>
            </p:nvGrpSpPr>
            <p:grpSpPr bwMode="auto">
              <a:xfrm>
                <a:off x="5" y="3490"/>
                <a:ext cx="1124" cy="678"/>
                <a:chOff x="5" y="3490"/>
                <a:chExt cx="1124" cy="678"/>
              </a:xfrm>
            </p:grpSpPr>
            <p:sp>
              <p:nvSpPr>
                <p:cNvPr id="1066" name="Freeform 29"/>
                <p:cNvSpPr>
                  <a:spLocks/>
                </p:cNvSpPr>
                <p:nvPr userDrawn="1"/>
              </p:nvSpPr>
              <p:spPr bwMode="auto">
                <a:xfrm>
                  <a:off x="669" y="4048"/>
                  <a:ext cx="75" cy="87"/>
                </a:xfrm>
                <a:custGeom>
                  <a:avLst/>
                  <a:gdLst>
                    <a:gd name="T0" fmla="*/ 1 w 150"/>
                    <a:gd name="T1" fmla="*/ 0 h 173"/>
                    <a:gd name="T2" fmla="*/ 1 w 150"/>
                    <a:gd name="T3" fmla="*/ 1 h 173"/>
                    <a:gd name="T4" fmla="*/ 0 w 150"/>
                    <a:gd name="T5" fmla="*/ 2 h 173"/>
                    <a:gd name="T6" fmla="*/ 1 w 150"/>
                    <a:gd name="T7" fmla="*/ 2 h 173"/>
                    <a:gd name="T8" fmla="*/ 1 w 150"/>
                    <a:gd name="T9" fmla="*/ 1 h 173"/>
                    <a:gd name="T10" fmla="*/ 2 w 150"/>
                    <a:gd name="T11" fmla="*/ 1 h 173"/>
                    <a:gd name="T12" fmla="*/ 1 w 150"/>
                    <a:gd name="T13" fmla="*/ 0 h 173"/>
                    <a:gd name="T14" fmla="*/ 1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charset="0"/>
                  </a:endParaRPr>
                </a:p>
              </p:txBody>
            </p:sp>
            <p:sp>
              <p:nvSpPr>
                <p:cNvPr id="1067" name="Freeform 30"/>
                <p:cNvSpPr>
                  <a:spLocks/>
                </p:cNvSpPr>
                <p:nvPr userDrawn="1"/>
              </p:nvSpPr>
              <p:spPr bwMode="auto">
                <a:xfrm>
                  <a:off x="5" y="3728"/>
                  <a:ext cx="842" cy="440"/>
                </a:xfrm>
                <a:custGeom>
                  <a:avLst/>
                  <a:gdLst>
                    <a:gd name="T0" fmla="*/ 2 w 1684"/>
                    <a:gd name="T1" fmla="*/ 0 h 880"/>
                    <a:gd name="T2" fmla="*/ 1 w 1684"/>
                    <a:gd name="T3" fmla="*/ 1 h 880"/>
                    <a:gd name="T4" fmla="*/ 0 w 1684"/>
                    <a:gd name="T5" fmla="*/ 2 h 880"/>
                    <a:gd name="T6" fmla="*/ 1 w 1684"/>
                    <a:gd name="T7" fmla="*/ 3 h 880"/>
                    <a:gd name="T8" fmla="*/ 10 w 1684"/>
                    <a:gd name="T9" fmla="*/ 7 h 880"/>
                    <a:gd name="T10" fmla="*/ 12 w 1684"/>
                    <a:gd name="T11" fmla="*/ 7 h 880"/>
                    <a:gd name="T12" fmla="*/ 13 w 1684"/>
                    <a:gd name="T13" fmla="*/ 7 h 880"/>
                    <a:gd name="T14" fmla="*/ 14 w 1684"/>
                    <a:gd name="T15" fmla="*/ 7 h 880"/>
                    <a:gd name="T16" fmla="*/ 12 w 1684"/>
                    <a:gd name="T17" fmla="*/ 6 h 880"/>
                    <a:gd name="T18" fmla="*/ 12 w 1684"/>
                    <a:gd name="T19" fmla="*/ 4 h 880"/>
                    <a:gd name="T20" fmla="*/ 11 w 1684"/>
                    <a:gd name="T21" fmla="*/ 5 h 880"/>
                    <a:gd name="T22" fmla="*/ 12 w 1684"/>
                    <a:gd name="T23" fmla="*/ 6 h 880"/>
                    <a:gd name="T24" fmla="*/ 13 w 1684"/>
                    <a:gd name="T25" fmla="*/ 7 h 880"/>
                    <a:gd name="T26" fmla="*/ 12 w 1684"/>
                    <a:gd name="T27" fmla="*/ 7 h 880"/>
                    <a:gd name="T28" fmla="*/ 10 w 1684"/>
                    <a:gd name="T29" fmla="*/ 7 h 880"/>
                    <a:gd name="T30" fmla="*/ 10 w 1684"/>
                    <a:gd name="T31" fmla="*/ 6 h 880"/>
                    <a:gd name="T32" fmla="*/ 11 w 1684"/>
                    <a:gd name="T33" fmla="*/ 5 h 880"/>
                    <a:gd name="T34" fmla="*/ 10 w 1684"/>
                    <a:gd name="T35" fmla="*/ 5 h 880"/>
                    <a:gd name="T36" fmla="*/ 10 w 1684"/>
                    <a:gd name="T37" fmla="*/ 6 h 880"/>
                    <a:gd name="T38" fmla="*/ 9 w 1684"/>
                    <a:gd name="T39" fmla="*/ 7 h 880"/>
                    <a:gd name="T40" fmla="*/ 1 w 1684"/>
                    <a:gd name="T41" fmla="*/ 3 h 880"/>
                    <a:gd name="T42" fmla="*/ 1 w 1684"/>
                    <a:gd name="T43" fmla="*/ 2 h 880"/>
                    <a:gd name="T44" fmla="*/ 1 w 1684"/>
                    <a:gd name="T45" fmla="*/ 1 h 880"/>
                    <a:gd name="T46" fmla="*/ 2 w 1684"/>
                    <a:gd name="T47" fmla="*/ 0 h 880"/>
                    <a:gd name="T48" fmla="*/ 2 w 1684"/>
                    <a:gd name="T49" fmla="*/ 0 h 880"/>
                    <a:gd name="T50" fmla="*/ 2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charset="0"/>
                  </a:endParaRPr>
                </a:p>
              </p:txBody>
            </p:sp>
            <p:sp>
              <p:nvSpPr>
                <p:cNvPr id="1068" name="Freeform 31"/>
                <p:cNvSpPr>
                  <a:spLocks/>
                </p:cNvSpPr>
                <p:nvPr userDrawn="1"/>
              </p:nvSpPr>
              <p:spPr bwMode="auto">
                <a:xfrm>
                  <a:off x="106" y="3770"/>
                  <a:ext cx="80" cy="167"/>
                </a:xfrm>
                <a:custGeom>
                  <a:avLst/>
                  <a:gdLst>
                    <a:gd name="T0" fmla="*/ 1 w 160"/>
                    <a:gd name="T1" fmla="*/ 0 h 335"/>
                    <a:gd name="T2" fmla="*/ 1 w 160"/>
                    <a:gd name="T3" fmla="*/ 0 h 335"/>
                    <a:gd name="T4" fmla="*/ 0 w 160"/>
                    <a:gd name="T5" fmla="*/ 1 h 335"/>
                    <a:gd name="T6" fmla="*/ 1 w 160"/>
                    <a:gd name="T7" fmla="*/ 2 h 335"/>
                    <a:gd name="T8" fmla="*/ 1 w 160"/>
                    <a:gd name="T9" fmla="*/ 2 h 335"/>
                    <a:gd name="T10" fmla="*/ 1 w 160"/>
                    <a:gd name="T11" fmla="*/ 1 h 335"/>
                    <a:gd name="T12" fmla="*/ 2 w 160"/>
                    <a:gd name="T13" fmla="*/ 0 h 335"/>
                    <a:gd name="T14" fmla="*/ 1 w 160"/>
                    <a:gd name="T15" fmla="*/ 0 h 335"/>
                    <a:gd name="T16" fmla="*/ 1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charset="0"/>
                  </a:endParaRPr>
                </a:p>
              </p:txBody>
            </p:sp>
            <p:sp>
              <p:nvSpPr>
                <p:cNvPr id="1069" name="Freeform 32"/>
                <p:cNvSpPr>
                  <a:spLocks/>
                </p:cNvSpPr>
                <p:nvPr userDrawn="1"/>
              </p:nvSpPr>
              <p:spPr bwMode="auto">
                <a:xfrm>
                  <a:off x="449" y="3490"/>
                  <a:ext cx="322" cy="594"/>
                </a:xfrm>
                <a:custGeom>
                  <a:avLst/>
                  <a:gdLst>
                    <a:gd name="T0" fmla="*/ 2 w 642"/>
                    <a:gd name="T1" fmla="*/ 7 h 1188"/>
                    <a:gd name="T2" fmla="*/ 0 w 642"/>
                    <a:gd name="T3" fmla="*/ 1 h 1188"/>
                    <a:gd name="T4" fmla="*/ 1 w 642"/>
                    <a:gd name="T5" fmla="*/ 1 h 1188"/>
                    <a:gd name="T6" fmla="*/ 3 w 642"/>
                    <a:gd name="T7" fmla="*/ 0 h 1188"/>
                    <a:gd name="T8" fmla="*/ 4 w 642"/>
                    <a:gd name="T9" fmla="*/ 1 h 1188"/>
                    <a:gd name="T10" fmla="*/ 6 w 642"/>
                    <a:gd name="T11" fmla="*/ 10 h 1188"/>
                    <a:gd name="T12" fmla="*/ 5 w 642"/>
                    <a:gd name="T13" fmla="*/ 9 h 1188"/>
                    <a:gd name="T14" fmla="*/ 3 w 642"/>
                    <a:gd name="T15" fmla="*/ 1 h 1188"/>
                    <a:gd name="T16" fmla="*/ 2 w 642"/>
                    <a:gd name="T17" fmla="*/ 1 h 1188"/>
                    <a:gd name="T18" fmla="*/ 1 w 642"/>
                    <a:gd name="T19" fmla="*/ 1 h 1188"/>
                    <a:gd name="T20" fmla="*/ 1 w 642"/>
                    <a:gd name="T21" fmla="*/ 2 h 1188"/>
                    <a:gd name="T22" fmla="*/ 3 w 642"/>
                    <a:gd name="T23" fmla="*/ 8 h 1188"/>
                    <a:gd name="T24" fmla="*/ 2 w 642"/>
                    <a:gd name="T25" fmla="*/ 7 h 1188"/>
                    <a:gd name="T26" fmla="*/ 2 w 642"/>
                    <a:gd name="T27" fmla="*/ 7 h 1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charset="0"/>
                  </a:endParaRPr>
                </a:p>
              </p:txBody>
            </p:sp>
            <p:sp>
              <p:nvSpPr>
                <p:cNvPr id="1070" name="Freeform 33"/>
                <p:cNvSpPr>
                  <a:spLocks/>
                </p:cNvSpPr>
                <p:nvPr userDrawn="1"/>
              </p:nvSpPr>
              <p:spPr bwMode="auto">
                <a:xfrm>
                  <a:off x="578" y="3650"/>
                  <a:ext cx="96" cy="252"/>
                </a:xfrm>
                <a:custGeom>
                  <a:avLst/>
                  <a:gdLst>
                    <a:gd name="T0" fmla="*/ 0 w 192"/>
                    <a:gd name="T1" fmla="*/ 1 h 504"/>
                    <a:gd name="T2" fmla="*/ 1 w 192"/>
                    <a:gd name="T3" fmla="*/ 2 h 504"/>
                    <a:gd name="T4" fmla="*/ 1 w 192"/>
                    <a:gd name="T5" fmla="*/ 3 h 504"/>
                    <a:gd name="T6" fmla="*/ 1 w 192"/>
                    <a:gd name="T7" fmla="*/ 4 h 504"/>
                    <a:gd name="T8" fmla="*/ 2 w 192"/>
                    <a:gd name="T9" fmla="*/ 4 h 504"/>
                    <a:gd name="T10" fmla="*/ 2 w 192"/>
                    <a:gd name="T11" fmla="*/ 3 h 504"/>
                    <a:gd name="T12" fmla="*/ 2 w 192"/>
                    <a:gd name="T13" fmla="*/ 2 h 504"/>
                    <a:gd name="T14" fmla="*/ 1 w 192"/>
                    <a:gd name="T15" fmla="*/ 1 h 504"/>
                    <a:gd name="T16" fmla="*/ 1 w 192"/>
                    <a:gd name="T17" fmla="*/ 0 h 504"/>
                    <a:gd name="T18" fmla="*/ 0 w 192"/>
                    <a:gd name="T19" fmla="*/ 1 h 504"/>
                    <a:gd name="T20" fmla="*/ 0 w 192"/>
                    <a:gd name="T21" fmla="*/ 1 h 5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charset="0"/>
                  </a:endParaRPr>
                </a:p>
              </p:txBody>
            </p:sp>
            <p:sp>
              <p:nvSpPr>
                <p:cNvPr id="1071" name="Freeform 34"/>
                <p:cNvSpPr>
                  <a:spLocks/>
                </p:cNvSpPr>
                <p:nvPr userDrawn="1"/>
              </p:nvSpPr>
              <p:spPr bwMode="auto">
                <a:xfrm>
                  <a:off x="328" y="3630"/>
                  <a:ext cx="195" cy="135"/>
                </a:xfrm>
                <a:custGeom>
                  <a:avLst/>
                  <a:gdLst>
                    <a:gd name="T0" fmla="*/ 3 w 390"/>
                    <a:gd name="T1" fmla="*/ 0 h 269"/>
                    <a:gd name="T2" fmla="*/ 3 w 390"/>
                    <a:gd name="T3" fmla="*/ 1 h 269"/>
                    <a:gd name="T4" fmla="*/ 2 w 390"/>
                    <a:gd name="T5" fmla="*/ 1 h 269"/>
                    <a:gd name="T6" fmla="*/ 0 w 390"/>
                    <a:gd name="T7" fmla="*/ 2 h 269"/>
                    <a:gd name="T8" fmla="*/ 0 w 390"/>
                    <a:gd name="T9" fmla="*/ 2 h 269"/>
                    <a:gd name="T10" fmla="*/ 3 w 390"/>
                    <a:gd name="T11" fmla="*/ 2 h 269"/>
                    <a:gd name="T12" fmla="*/ 3 w 390"/>
                    <a:gd name="T13" fmla="*/ 3 h 269"/>
                    <a:gd name="T14" fmla="*/ 4 w 390"/>
                    <a:gd name="T15" fmla="*/ 3 h 269"/>
                    <a:gd name="T16" fmla="*/ 3 w 390"/>
                    <a:gd name="T17" fmla="*/ 2 h 269"/>
                    <a:gd name="T18" fmla="*/ 1 w 390"/>
                    <a:gd name="T19" fmla="*/ 2 h 269"/>
                    <a:gd name="T20" fmla="*/ 3 w 390"/>
                    <a:gd name="T21" fmla="*/ 1 h 269"/>
                    <a:gd name="T22" fmla="*/ 3 w 390"/>
                    <a:gd name="T23" fmla="*/ 0 h 269"/>
                    <a:gd name="T24" fmla="*/ 3 w 390"/>
                    <a:gd name="T25" fmla="*/ 0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charset="0"/>
                  </a:endParaRPr>
                </a:p>
              </p:txBody>
            </p:sp>
            <p:sp>
              <p:nvSpPr>
                <p:cNvPr id="1072" name="Freeform 35"/>
                <p:cNvSpPr>
                  <a:spLocks/>
                </p:cNvSpPr>
                <p:nvPr userDrawn="1"/>
              </p:nvSpPr>
              <p:spPr bwMode="auto">
                <a:xfrm>
                  <a:off x="658" y="3538"/>
                  <a:ext cx="471" cy="212"/>
                </a:xfrm>
                <a:custGeom>
                  <a:avLst/>
                  <a:gdLst>
                    <a:gd name="T0" fmla="*/ 0 w 941"/>
                    <a:gd name="T1" fmla="*/ 2 h 424"/>
                    <a:gd name="T2" fmla="*/ 7 w 941"/>
                    <a:gd name="T3" fmla="*/ 0 h 424"/>
                    <a:gd name="T4" fmla="*/ 8 w 941"/>
                    <a:gd name="T5" fmla="*/ 1 h 424"/>
                    <a:gd name="T6" fmla="*/ 8 w 941"/>
                    <a:gd name="T7" fmla="*/ 2 h 424"/>
                    <a:gd name="T8" fmla="*/ 8 w 941"/>
                    <a:gd name="T9" fmla="*/ 3 h 424"/>
                    <a:gd name="T10" fmla="*/ 1 w 941"/>
                    <a:gd name="T11" fmla="*/ 4 h 424"/>
                    <a:gd name="T12" fmla="*/ 1 w 941"/>
                    <a:gd name="T13" fmla="*/ 3 h 424"/>
                    <a:gd name="T14" fmla="*/ 7 w 941"/>
                    <a:gd name="T15" fmla="*/ 2 h 424"/>
                    <a:gd name="T16" fmla="*/ 7 w 941"/>
                    <a:gd name="T17" fmla="*/ 2 h 424"/>
                    <a:gd name="T18" fmla="*/ 7 w 941"/>
                    <a:gd name="T19" fmla="*/ 1 h 424"/>
                    <a:gd name="T20" fmla="*/ 0 w 941"/>
                    <a:gd name="T21" fmla="*/ 2 h 424"/>
                    <a:gd name="T22" fmla="*/ 0 w 941"/>
                    <a:gd name="T23" fmla="*/ 2 h 424"/>
                    <a:gd name="T24" fmla="*/ 0 w 941"/>
                    <a:gd name="T25" fmla="*/ 2 h 4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charset="0"/>
                  </a:endParaRPr>
                </a:p>
              </p:txBody>
            </p:sp>
            <p:sp>
              <p:nvSpPr>
                <p:cNvPr id="1073" name="Freeform 36"/>
                <p:cNvSpPr>
                  <a:spLocks/>
                </p:cNvSpPr>
                <p:nvPr userDrawn="1"/>
              </p:nvSpPr>
              <p:spPr bwMode="auto">
                <a:xfrm>
                  <a:off x="717" y="3606"/>
                  <a:ext cx="245" cy="86"/>
                </a:xfrm>
                <a:custGeom>
                  <a:avLst/>
                  <a:gdLst>
                    <a:gd name="T0" fmla="*/ 0 w 488"/>
                    <a:gd name="T1" fmla="*/ 0 h 173"/>
                    <a:gd name="T2" fmla="*/ 1 w 488"/>
                    <a:gd name="T3" fmla="*/ 1 h 173"/>
                    <a:gd name="T4" fmla="*/ 2 w 488"/>
                    <a:gd name="T5" fmla="*/ 1 h 173"/>
                    <a:gd name="T6" fmla="*/ 4 w 488"/>
                    <a:gd name="T7" fmla="*/ 0 h 173"/>
                    <a:gd name="T8" fmla="*/ 4 w 488"/>
                    <a:gd name="T9" fmla="*/ 0 h 173"/>
                    <a:gd name="T10" fmla="*/ 4 w 488"/>
                    <a:gd name="T11" fmla="*/ 0 h 173"/>
                    <a:gd name="T12" fmla="*/ 2 w 488"/>
                    <a:gd name="T13" fmla="*/ 0 h 173"/>
                    <a:gd name="T14" fmla="*/ 1 w 488"/>
                    <a:gd name="T15" fmla="*/ 0 h 173"/>
                    <a:gd name="T16" fmla="*/ 1 w 488"/>
                    <a:gd name="T17" fmla="*/ 0 h 173"/>
                    <a:gd name="T18" fmla="*/ 1 w 488"/>
                    <a:gd name="T19" fmla="*/ 0 h 173"/>
                    <a:gd name="T20" fmla="*/ 3 w 488"/>
                    <a:gd name="T21" fmla="*/ 0 h 173"/>
                    <a:gd name="T22" fmla="*/ 4 w 488"/>
                    <a:gd name="T23" fmla="*/ 0 h 173"/>
                    <a:gd name="T24" fmla="*/ 3 w 488"/>
                    <a:gd name="T25" fmla="*/ 0 h 173"/>
                    <a:gd name="T26" fmla="*/ 2 w 488"/>
                    <a:gd name="T27" fmla="*/ 0 h 173"/>
                    <a:gd name="T28" fmla="*/ 0 w 488"/>
                    <a:gd name="T29" fmla="*/ 0 h 173"/>
                    <a:gd name="T30" fmla="*/ 0 w 488"/>
                    <a:gd name="T31" fmla="*/ 0 h 17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charset="0"/>
                  </a:endParaRPr>
                </a:p>
              </p:txBody>
            </p:sp>
          </p:grpSp>
        </p:grpSp>
      </p:grpSp>
      <p:grpSp>
        <p:nvGrpSpPr>
          <p:cNvPr id="1035" name="Group 37"/>
          <p:cNvGrpSpPr>
            <a:grpSpLocks/>
          </p:cNvGrpSpPr>
          <p:nvPr/>
        </p:nvGrpSpPr>
        <p:grpSpPr bwMode="auto">
          <a:xfrm>
            <a:off x="8680450" y="2116138"/>
            <a:ext cx="385763" cy="4308475"/>
            <a:chOff x="5468" y="1333"/>
            <a:chExt cx="243" cy="2714"/>
          </a:xfrm>
        </p:grpSpPr>
        <p:sp>
          <p:nvSpPr>
            <p:cNvPr id="1049" name="Freeform 38"/>
            <p:cNvSpPr>
              <a:spLocks/>
            </p:cNvSpPr>
            <p:nvPr userDrawn="1"/>
          </p:nvSpPr>
          <p:spPr bwMode="auto">
            <a:xfrm flipH="1">
              <a:off x="5468" y="2620"/>
              <a:ext cx="205" cy="1427"/>
            </a:xfrm>
            <a:custGeom>
              <a:avLst/>
              <a:gdLst>
                <a:gd name="T0" fmla="*/ 0 w 772"/>
                <a:gd name="T1" fmla="*/ 10 h 3266"/>
                <a:gd name="T2" fmla="*/ 0 w 772"/>
                <a:gd name="T3" fmla="*/ 9 h 3266"/>
                <a:gd name="T4" fmla="*/ 0 w 772"/>
                <a:gd name="T5" fmla="*/ 8 h 3266"/>
                <a:gd name="T6" fmla="*/ 0 w 772"/>
                <a:gd name="T7" fmla="*/ 8 h 3266"/>
                <a:gd name="T8" fmla="*/ 0 w 772"/>
                <a:gd name="T9" fmla="*/ 7 h 3266"/>
                <a:gd name="T10" fmla="*/ 0 w 772"/>
                <a:gd name="T11" fmla="*/ 6 h 3266"/>
                <a:gd name="T12" fmla="*/ 0 w 772"/>
                <a:gd name="T13" fmla="*/ 6 h 3266"/>
                <a:gd name="T14" fmla="*/ 0 w 772"/>
                <a:gd name="T15" fmla="*/ 6 h 3266"/>
                <a:gd name="T16" fmla="*/ 0 w 772"/>
                <a:gd name="T17" fmla="*/ 5 h 3266"/>
                <a:gd name="T18" fmla="*/ 0 w 772"/>
                <a:gd name="T19" fmla="*/ 5 h 3266"/>
                <a:gd name="T20" fmla="*/ 0 w 772"/>
                <a:gd name="T21" fmla="*/ 3 h 3266"/>
                <a:gd name="T22" fmla="*/ 0 w 772"/>
                <a:gd name="T23" fmla="*/ 3 h 3266"/>
                <a:gd name="T24" fmla="*/ 0 w 772"/>
                <a:gd name="T25" fmla="*/ 2 h 3266"/>
                <a:gd name="T26" fmla="*/ 0 w 772"/>
                <a:gd name="T27" fmla="*/ 2 h 3266"/>
                <a:gd name="T28" fmla="*/ 0 w 772"/>
                <a:gd name="T29" fmla="*/ 1 h 3266"/>
                <a:gd name="T30" fmla="*/ 0 w 772"/>
                <a:gd name="T31" fmla="*/ 0 h 3266"/>
                <a:gd name="T32" fmla="*/ 0 w 772"/>
                <a:gd name="T33" fmla="*/ 1 h 3266"/>
                <a:gd name="T34" fmla="*/ 0 w 772"/>
                <a:gd name="T35" fmla="*/ 2 h 3266"/>
                <a:gd name="T36" fmla="*/ 0 w 772"/>
                <a:gd name="T37" fmla="*/ 2 h 3266"/>
                <a:gd name="T38" fmla="*/ 0 w 772"/>
                <a:gd name="T39" fmla="*/ 3 h 3266"/>
                <a:gd name="T40" fmla="*/ 0 w 772"/>
                <a:gd name="T41" fmla="*/ 3 h 3266"/>
                <a:gd name="T42" fmla="*/ 0 w 772"/>
                <a:gd name="T43" fmla="*/ 4 h 3266"/>
                <a:gd name="T44" fmla="*/ 0 w 772"/>
                <a:gd name="T45" fmla="*/ 5 h 3266"/>
                <a:gd name="T46" fmla="*/ 0 w 772"/>
                <a:gd name="T47" fmla="*/ 6 h 3266"/>
                <a:gd name="T48" fmla="*/ 0 w 772"/>
                <a:gd name="T49" fmla="*/ 6 h 3266"/>
                <a:gd name="T50" fmla="*/ 0 w 772"/>
                <a:gd name="T51" fmla="*/ 7 h 3266"/>
                <a:gd name="T52" fmla="*/ 0 w 772"/>
                <a:gd name="T53" fmla="*/ 7 h 3266"/>
                <a:gd name="T54" fmla="*/ 0 w 772"/>
                <a:gd name="T55" fmla="*/ 8 h 3266"/>
                <a:gd name="T56" fmla="*/ 0 w 772"/>
                <a:gd name="T57" fmla="*/ 9 h 3266"/>
                <a:gd name="T58" fmla="*/ 0 w 772"/>
                <a:gd name="T59" fmla="*/ 10 h 3266"/>
                <a:gd name="T60" fmla="*/ 0 w 772"/>
                <a:gd name="T61" fmla="*/ 10 h 3266"/>
                <a:gd name="T62" fmla="*/ 0 w 772"/>
                <a:gd name="T63" fmla="*/ 10 h 3266"/>
                <a:gd name="T64" fmla="*/ 0 w 772"/>
                <a:gd name="T65" fmla="*/ 10 h 3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charset="0"/>
              </a:endParaRPr>
            </a:p>
          </p:txBody>
        </p:sp>
        <p:sp>
          <p:nvSpPr>
            <p:cNvPr id="1050" name="Freeform 39"/>
            <p:cNvSpPr>
              <a:spLocks/>
            </p:cNvSpPr>
            <p:nvPr userDrawn="1"/>
          </p:nvSpPr>
          <p:spPr bwMode="auto">
            <a:xfrm flipH="1">
              <a:off x="5506" y="1333"/>
              <a:ext cx="205" cy="1633"/>
            </a:xfrm>
            <a:custGeom>
              <a:avLst/>
              <a:gdLst>
                <a:gd name="T0" fmla="*/ 0 w 772"/>
                <a:gd name="T1" fmla="*/ 25 h 3266"/>
                <a:gd name="T2" fmla="*/ 0 w 772"/>
                <a:gd name="T3" fmla="*/ 24 h 3266"/>
                <a:gd name="T4" fmla="*/ 0 w 772"/>
                <a:gd name="T5" fmla="*/ 22 h 3266"/>
                <a:gd name="T6" fmla="*/ 0 w 772"/>
                <a:gd name="T7" fmla="*/ 20 h 3266"/>
                <a:gd name="T8" fmla="*/ 0 w 772"/>
                <a:gd name="T9" fmla="*/ 18 h 3266"/>
                <a:gd name="T10" fmla="*/ 0 w 772"/>
                <a:gd name="T11" fmla="*/ 17 h 3266"/>
                <a:gd name="T12" fmla="*/ 0 w 772"/>
                <a:gd name="T13" fmla="*/ 16 h 3266"/>
                <a:gd name="T14" fmla="*/ 0 w 772"/>
                <a:gd name="T15" fmla="*/ 15 h 3266"/>
                <a:gd name="T16" fmla="*/ 0 w 772"/>
                <a:gd name="T17" fmla="*/ 14 h 3266"/>
                <a:gd name="T18" fmla="*/ 0 w 772"/>
                <a:gd name="T19" fmla="*/ 13 h 3266"/>
                <a:gd name="T20" fmla="*/ 0 w 772"/>
                <a:gd name="T21" fmla="*/ 10 h 3266"/>
                <a:gd name="T22" fmla="*/ 0 w 772"/>
                <a:gd name="T23" fmla="*/ 8 h 3266"/>
                <a:gd name="T24" fmla="*/ 0 w 772"/>
                <a:gd name="T25" fmla="*/ 6 h 3266"/>
                <a:gd name="T26" fmla="*/ 0 w 772"/>
                <a:gd name="T27" fmla="*/ 5 h 3266"/>
                <a:gd name="T28" fmla="*/ 0 w 772"/>
                <a:gd name="T29" fmla="*/ 4 h 3266"/>
                <a:gd name="T30" fmla="*/ 0 w 772"/>
                <a:gd name="T31" fmla="*/ 0 h 3266"/>
                <a:gd name="T32" fmla="*/ 0 w 772"/>
                <a:gd name="T33" fmla="*/ 3 h 3266"/>
                <a:gd name="T34" fmla="*/ 0 w 772"/>
                <a:gd name="T35" fmla="*/ 5 h 3266"/>
                <a:gd name="T36" fmla="*/ 0 w 772"/>
                <a:gd name="T37" fmla="*/ 6 h 3266"/>
                <a:gd name="T38" fmla="*/ 0 w 772"/>
                <a:gd name="T39" fmla="*/ 7 h 3266"/>
                <a:gd name="T40" fmla="*/ 0 w 772"/>
                <a:gd name="T41" fmla="*/ 9 h 3266"/>
                <a:gd name="T42" fmla="*/ 0 w 772"/>
                <a:gd name="T43" fmla="*/ 10 h 3266"/>
                <a:gd name="T44" fmla="*/ 0 w 772"/>
                <a:gd name="T45" fmla="*/ 13 h 3266"/>
                <a:gd name="T46" fmla="*/ 0 w 772"/>
                <a:gd name="T47" fmla="*/ 15 h 3266"/>
                <a:gd name="T48" fmla="*/ 0 w 772"/>
                <a:gd name="T49" fmla="*/ 17 h 3266"/>
                <a:gd name="T50" fmla="*/ 0 w 772"/>
                <a:gd name="T51" fmla="*/ 18 h 3266"/>
                <a:gd name="T52" fmla="*/ 0 w 772"/>
                <a:gd name="T53" fmla="*/ 20 h 3266"/>
                <a:gd name="T54" fmla="*/ 0 w 772"/>
                <a:gd name="T55" fmla="*/ 22 h 3266"/>
                <a:gd name="T56" fmla="*/ 0 w 772"/>
                <a:gd name="T57" fmla="*/ 24 h 3266"/>
                <a:gd name="T58" fmla="*/ 0 w 772"/>
                <a:gd name="T59" fmla="*/ 25 h 3266"/>
                <a:gd name="T60" fmla="*/ 0 w 772"/>
                <a:gd name="T61" fmla="*/ 26 h 3266"/>
                <a:gd name="T62" fmla="*/ 0 w 772"/>
                <a:gd name="T63" fmla="*/ 25 h 3266"/>
                <a:gd name="T64" fmla="*/ 0 w 772"/>
                <a:gd name="T65" fmla="*/ 25 h 3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charset="0"/>
              </a:endParaRPr>
            </a:p>
          </p:txBody>
        </p:sp>
      </p:grpSp>
      <p:grpSp>
        <p:nvGrpSpPr>
          <p:cNvPr id="1036" name="Group 40"/>
          <p:cNvGrpSpPr>
            <a:grpSpLocks/>
          </p:cNvGrpSpPr>
          <p:nvPr/>
        </p:nvGrpSpPr>
        <p:grpSpPr bwMode="auto">
          <a:xfrm>
            <a:off x="7318375" y="90488"/>
            <a:ext cx="2133600" cy="1911350"/>
            <a:chOff x="4610" y="57"/>
            <a:chExt cx="1344" cy="1204"/>
          </a:xfrm>
        </p:grpSpPr>
        <p:grpSp>
          <p:nvGrpSpPr>
            <p:cNvPr id="1037" name="Group 41"/>
            <p:cNvGrpSpPr>
              <a:grpSpLocks/>
            </p:cNvGrpSpPr>
            <p:nvPr userDrawn="1"/>
          </p:nvGrpSpPr>
          <p:grpSpPr bwMode="auto">
            <a:xfrm>
              <a:off x="4610" y="57"/>
              <a:ext cx="1344" cy="1204"/>
              <a:chOff x="4610" y="57"/>
              <a:chExt cx="1344" cy="1204"/>
            </a:xfrm>
          </p:grpSpPr>
          <p:sp>
            <p:nvSpPr>
              <p:cNvPr id="1039" name="Freeform 42"/>
              <p:cNvSpPr>
                <a:spLocks/>
              </p:cNvSpPr>
              <p:nvPr userDrawn="1"/>
            </p:nvSpPr>
            <p:spPr bwMode="auto">
              <a:xfrm rot="-3172564">
                <a:off x="5430" y="1086"/>
                <a:ext cx="62" cy="288"/>
              </a:xfrm>
              <a:custGeom>
                <a:avLst/>
                <a:gdLst>
                  <a:gd name="T0" fmla="*/ 0 w 245"/>
                  <a:gd name="T1" fmla="*/ 0 h 806"/>
                  <a:gd name="T2" fmla="*/ 0 w 245"/>
                  <a:gd name="T3" fmla="*/ 0 h 806"/>
                  <a:gd name="T4" fmla="*/ 0 w 245"/>
                  <a:gd name="T5" fmla="*/ 1 h 806"/>
                  <a:gd name="T6" fmla="*/ 0 w 245"/>
                  <a:gd name="T7" fmla="*/ 1 h 806"/>
                  <a:gd name="T8" fmla="*/ 0 w 245"/>
                  <a:gd name="T9" fmla="*/ 0 h 806"/>
                  <a:gd name="T10" fmla="*/ 0 w 245"/>
                  <a:gd name="T11" fmla="*/ 0 h 806"/>
                  <a:gd name="T12" fmla="*/ 0 w 245"/>
                  <a:gd name="T13" fmla="*/ 0 h 806"/>
                  <a:gd name="T14" fmla="*/ 0 w 245"/>
                  <a:gd name="T15" fmla="*/ 0 h 80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5" h="806">
                    <a:moveTo>
                      <a:pt x="123" y="9"/>
                    </a:moveTo>
                    <a:lnTo>
                      <a:pt x="131" y="342"/>
                    </a:lnTo>
                    <a:lnTo>
                      <a:pt x="0" y="806"/>
                    </a:lnTo>
                    <a:lnTo>
                      <a:pt x="79" y="789"/>
                    </a:lnTo>
                    <a:lnTo>
                      <a:pt x="218" y="376"/>
                    </a:lnTo>
                    <a:lnTo>
                      <a:pt x="245" y="0"/>
                    </a:lnTo>
                    <a:lnTo>
                      <a:pt x="123" y="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charset="0"/>
                </a:endParaRPr>
              </a:p>
            </p:txBody>
          </p:sp>
          <p:grpSp>
            <p:nvGrpSpPr>
              <p:cNvPr id="1040" name="Group 43"/>
              <p:cNvGrpSpPr>
                <a:grpSpLocks/>
              </p:cNvGrpSpPr>
              <p:nvPr userDrawn="1"/>
            </p:nvGrpSpPr>
            <p:grpSpPr bwMode="auto">
              <a:xfrm>
                <a:off x="4610" y="57"/>
                <a:ext cx="1344" cy="985"/>
                <a:chOff x="4610" y="57"/>
                <a:chExt cx="1344" cy="985"/>
              </a:xfrm>
            </p:grpSpPr>
            <p:sp>
              <p:nvSpPr>
                <p:cNvPr id="1041" name="Freeform 44"/>
                <p:cNvSpPr>
                  <a:spLocks/>
                </p:cNvSpPr>
                <p:nvPr userDrawn="1"/>
              </p:nvSpPr>
              <p:spPr bwMode="auto">
                <a:xfrm rot="-3172564">
                  <a:off x="4966" y="71"/>
                  <a:ext cx="153" cy="125"/>
                </a:xfrm>
                <a:custGeom>
                  <a:avLst/>
                  <a:gdLst>
                    <a:gd name="T0" fmla="*/ 0 w 604"/>
                    <a:gd name="T1" fmla="*/ 0 h 349"/>
                    <a:gd name="T2" fmla="*/ 0 w 604"/>
                    <a:gd name="T3" fmla="*/ 0 h 349"/>
                    <a:gd name="T4" fmla="*/ 0 w 604"/>
                    <a:gd name="T5" fmla="*/ 0 h 349"/>
                    <a:gd name="T6" fmla="*/ 0 w 604"/>
                    <a:gd name="T7" fmla="*/ 0 h 349"/>
                    <a:gd name="T8" fmla="*/ 0 w 604"/>
                    <a:gd name="T9" fmla="*/ 0 h 349"/>
                    <a:gd name="T10" fmla="*/ 0 w 604"/>
                    <a:gd name="T11" fmla="*/ 0 h 349"/>
                    <a:gd name="T12" fmla="*/ 0 w 604"/>
                    <a:gd name="T13" fmla="*/ 0 h 349"/>
                    <a:gd name="T14" fmla="*/ 0 w 604"/>
                    <a:gd name="T15" fmla="*/ 0 h 349"/>
                    <a:gd name="T16" fmla="*/ 0 w 604"/>
                    <a:gd name="T17" fmla="*/ 0 h 3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4" h="349">
                      <a:moveTo>
                        <a:pt x="0" y="0"/>
                      </a:moveTo>
                      <a:lnTo>
                        <a:pt x="298" y="184"/>
                      </a:lnTo>
                      <a:lnTo>
                        <a:pt x="500" y="349"/>
                      </a:lnTo>
                      <a:lnTo>
                        <a:pt x="604" y="140"/>
                      </a:lnTo>
                      <a:lnTo>
                        <a:pt x="359" y="9"/>
                      </a:lnTo>
                      <a:lnTo>
                        <a:pt x="464" y="184"/>
                      </a:lnTo>
                      <a:lnTo>
                        <a:pt x="131" y="17"/>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charset="0"/>
                  </a:endParaRPr>
                </a:p>
              </p:txBody>
            </p:sp>
            <p:sp>
              <p:nvSpPr>
                <p:cNvPr id="1042" name="Freeform 45"/>
                <p:cNvSpPr>
                  <a:spLocks/>
                </p:cNvSpPr>
                <p:nvPr userDrawn="1"/>
              </p:nvSpPr>
              <p:spPr bwMode="auto">
                <a:xfrm rot="-3172564">
                  <a:off x="5049" y="331"/>
                  <a:ext cx="269" cy="438"/>
                </a:xfrm>
                <a:custGeom>
                  <a:avLst/>
                  <a:gdLst>
                    <a:gd name="T0" fmla="*/ 0 w 1064"/>
                    <a:gd name="T1" fmla="*/ 0 h 1230"/>
                    <a:gd name="T2" fmla="*/ 0 w 1064"/>
                    <a:gd name="T3" fmla="*/ 0 h 1230"/>
                    <a:gd name="T4" fmla="*/ 0 w 1064"/>
                    <a:gd name="T5" fmla="*/ 0 h 1230"/>
                    <a:gd name="T6" fmla="*/ 0 w 1064"/>
                    <a:gd name="T7" fmla="*/ 1 h 1230"/>
                    <a:gd name="T8" fmla="*/ 0 w 1064"/>
                    <a:gd name="T9" fmla="*/ 1 h 1230"/>
                    <a:gd name="T10" fmla="*/ 0 w 1064"/>
                    <a:gd name="T11" fmla="*/ 1 h 1230"/>
                    <a:gd name="T12" fmla="*/ 0 w 1064"/>
                    <a:gd name="T13" fmla="*/ 1 h 1230"/>
                    <a:gd name="T14" fmla="*/ 0 w 1064"/>
                    <a:gd name="T15" fmla="*/ 0 h 1230"/>
                    <a:gd name="T16" fmla="*/ 0 w 1064"/>
                    <a:gd name="T17" fmla="*/ 0 h 1230"/>
                    <a:gd name="T18" fmla="*/ 0 w 1064"/>
                    <a:gd name="T19" fmla="*/ 0 h 1230"/>
                    <a:gd name="T20" fmla="*/ 0 w 1064"/>
                    <a:gd name="T21" fmla="*/ 0 h 1230"/>
                    <a:gd name="T22" fmla="*/ 0 w 1064"/>
                    <a:gd name="T23" fmla="*/ 0 h 1230"/>
                    <a:gd name="T24" fmla="*/ 0 w 1064"/>
                    <a:gd name="T25" fmla="*/ 0 h 1230"/>
                    <a:gd name="T26" fmla="*/ 0 w 1064"/>
                    <a:gd name="T27" fmla="*/ 0 h 1230"/>
                    <a:gd name="T28" fmla="*/ 0 w 1064"/>
                    <a:gd name="T29" fmla="*/ 0 h 1230"/>
                    <a:gd name="T30" fmla="*/ 0 w 1064"/>
                    <a:gd name="T31" fmla="*/ 1 h 1230"/>
                    <a:gd name="T32" fmla="*/ 0 w 1064"/>
                    <a:gd name="T33" fmla="*/ 1 h 1230"/>
                    <a:gd name="T34" fmla="*/ 0 w 1064"/>
                    <a:gd name="T35" fmla="*/ 1 h 1230"/>
                    <a:gd name="T36" fmla="*/ 0 w 1064"/>
                    <a:gd name="T37" fmla="*/ 0 h 1230"/>
                    <a:gd name="T38" fmla="*/ 0 w 1064"/>
                    <a:gd name="T39" fmla="*/ 0 h 1230"/>
                    <a:gd name="T40" fmla="*/ 0 w 1064"/>
                    <a:gd name="T41" fmla="*/ 0 h 1230"/>
                    <a:gd name="T42" fmla="*/ 0 w 1064"/>
                    <a:gd name="T43" fmla="*/ 0 h 12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charset="0"/>
                  </a:endParaRPr>
                </a:p>
              </p:txBody>
            </p:sp>
            <p:sp>
              <p:nvSpPr>
                <p:cNvPr id="1043" name="Freeform 46"/>
                <p:cNvSpPr>
                  <a:spLocks/>
                </p:cNvSpPr>
                <p:nvPr userDrawn="1"/>
              </p:nvSpPr>
              <p:spPr bwMode="auto">
                <a:xfrm rot="-3172564">
                  <a:off x="4859" y="181"/>
                  <a:ext cx="505" cy="898"/>
                </a:xfrm>
                <a:custGeom>
                  <a:avLst/>
                  <a:gdLst>
                    <a:gd name="T0" fmla="*/ 0 w 2002"/>
                    <a:gd name="T1" fmla="*/ 0 h 2521"/>
                    <a:gd name="T2" fmla="*/ 0 w 2002"/>
                    <a:gd name="T3" fmla="*/ 2 h 2521"/>
                    <a:gd name="T4" fmla="*/ 0 w 2002"/>
                    <a:gd name="T5" fmla="*/ 2 h 2521"/>
                    <a:gd name="T6" fmla="*/ 0 w 2002"/>
                    <a:gd name="T7" fmla="*/ 0 h 2521"/>
                    <a:gd name="T8" fmla="*/ 0 w 2002"/>
                    <a:gd name="T9" fmla="*/ 0 h 2521"/>
                    <a:gd name="T10" fmla="*/ 0 w 2002"/>
                    <a:gd name="T11" fmla="*/ 0 h 25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2" h="2521">
                      <a:moveTo>
                        <a:pt x="1941" y="0"/>
                      </a:moveTo>
                      <a:lnTo>
                        <a:pt x="0" y="2521"/>
                      </a:lnTo>
                      <a:lnTo>
                        <a:pt x="192" y="2450"/>
                      </a:lnTo>
                      <a:lnTo>
                        <a:pt x="2002" y="61"/>
                      </a:lnTo>
                      <a:lnTo>
                        <a:pt x="194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charset="0"/>
                  </a:endParaRPr>
                </a:p>
              </p:txBody>
            </p:sp>
            <p:sp>
              <p:nvSpPr>
                <p:cNvPr id="1044" name="Freeform 47"/>
                <p:cNvSpPr>
                  <a:spLocks/>
                </p:cNvSpPr>
                <p:nvPr userDrawn="1"/>
              </p:nvSpPr>
              <p:spPr bwMode="auto">
                <a:xfrm rot="-3172564">
                  <a:off x="4903" y="-19"/>
                  <a:ext cx="758" cy="1344"/>
                </a:xfrm>
                <a:custGeom>
                  <a:avLst/>
                  <a:gdLst>
                    <a:gd name="T0" fmla="*/ 0 w 3007"/>
                    <a:gd name="T1" fmla="*/ 2 h 3771"/>
                    <a:gd name="T2" fmla="*/ 0 w 3007"/>
                    <a:gd name="T3" fmla="*/ 2 h 3771"/>
                    <a:gd name="T4" fmla="*/ 0 w 3007"/>
                    <a:gd name="T5" fmla="*/ 2 h 3771"/>
                    <a:gd name="T6" fmla="*/ 0 w 3007"/>
                    <a:gd name="T7" fmla="*/ 2 h 3771"/>
                    <a:gd name="T8" fmla="*/ 0 w 3007"/>
                    <a:gd name="T9" fmla="*/ 2 h 3771"/>
                    <a:gd name="T10" fmla="*/ 0 w 3007"/>
                    <a:gd name="T11" fmla="*/ 2 h 3771"/>
                    <a:gd name="T12" fmla="*/ 0 w 3007"/>
                    <a:gd name="T13" fmla="*/ 2 h 3771"/>
                    <a:gd name="T14" fmla="*/ 0 w 3007"/>
                    <a:gd name="T15" fmla="*/ 0 h 3771"/>
                    <a:gd name="T16" fmla="*/ 0 w 3007"/>
                    <a:gd name="T17" fmla="*/ 0 h 3771"/>
                    <a:gd name="T18" fmla="*/ 0 w 3007"/>
                    <a:gd name="T19" fmla="*/ 0 h 3771"/>
                    <a:gd name="T20" fmla="*/ 0 w 3007"/>
                    <a:gd name="T21" fmla="*/ 0 h 3771"/>
                    <a:gd name="T22" fmla="*/ 0 w 3007"/>
                    <a:gd name="T23" fmla="*/ 0 h 3771"/>
                    <a:gd name="T24" fmla="*/ 0 w 3007"/>
                    <a:gd name="T25" fmla="*/ 2 h 3771"/>
                    <a:gd name="T26" fmla="*/ 0 w 3007"/>
                    <a:gd name="T27" fmla="*/ 2 h 3771"/>
                    <a:gd name="T28" fmla="*/ 0 w 3007"/>
                    <a:gd name="T29" fmla="*/ 3 h 3771"/>
                    <a:gd name="T30" fmla="*/ 0 w 3007"/>
                    <a:gd name="T31" fmla="*/ 2 h 3771"/>
                    <a:gd name="T32" fmla="*/ 0 w 3007"/>
                    <a:gd name="T33" fmla="*/ 2 h 3771"/>
                    <a:gd name="T34" fmla="*/ 0 w 3007"/>
                    <a:gd name="T35" fmla="*/ 2 h 3771"/>
                    <a:gd name="T36" fmla="*/ 0 w 3007"/>
                    <a:gd name="T37" fmla="*/ 2 h 3771"/>
                    <a:gd name="T38" fmla="*/ 0 w 3007"/>
                    <a:gd name="T39" fmla="*/ 2 h 3771"/>
                    <a:gd name="T40" fmla="*/ 0 w 3007"/>
                    <a:gd name="T41" fmla="*/ 2 h 3771"/>
                    <a:gd name="T42" fmla="*/ 0 w 3007"/>
                    <a:gd name="T43" fmla="*/ 2 h 3771"/>
                    <a:gd name="T44" fmla="*/ 0 w 3007"/>
                    <a:gd name="T45" fmla="*/ 2 h 3771"/>
                    <a:gd name="T46" fmla="*/ 0 w 3007"/>
                    <a:gd name="T47" fmla="*/ 2 h 3771"/>
                    <a:gd name="T48" fmla="*/ 0 w 3007"/>
                    <a:gd name="T49" fmla="*/ 2 h 3771"/>
                    <a:gd name="T50" fmla="*/ 0 w 3007"/>
                    <a:gd name="T51" fmla="*/ 2 h 3771"/>
                    <a:gd name="T52" fmla="*/ 0 w 3007"/>
                    <a:gd name="T53" fmla="*/ 2 h 37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charset="0"/>
                  </a:endParaRPr>
                </a:p>
              </p:txBody>
            </p:sp>
            <p:sp>
              <p:nvSpPr>
                <p:cNvPr id="1045" name="Freeform 48"/>
                <p:cNvSpPr>
                  <a:spLocks/>
                </p:cNvSpPr>
                <p:nvPr userDrawn="1"/>
              </p:nvSpPr>
              <p:spPr bwMode="auto">
                <a:xfrm rot="-3172564">
                  <a:off x="5298" y="896"/>
                  <a:ext cx="169" cy="122"/>
                </a:xfrm>
                <a:custGeom>
                  <a:avLst/>
                  <a:gdLst>
                    <a:gd name="T0" fmla="*/ 0 w 673"/>
                    <a:gd name="T1" fmla="*/ 0 h 342"/>
                    <a:gd name="T2" fmla="*/ 0 w 673"/>
                    <a:gd name="T3" fmla="*/ 0 h 342"/>
                    <a:gd name="T4" fmla="*/ 0 w 673"/>
                    <a:gd name="T5" fmla="*/ 0 h 342"/>
                    <a:gd name="T6" fmla="*/ 0 w 673"/>
                    <a:gd name="T7" fmla="*/ 0 h 342"/>
                    <a:gd name="T8" fmla="*/ 0 w 673"/>
                    <a:gd name="T9" fmla="*/ 0 h 342"/>
                    <a:gd name="T10" fmla="*/ 0 w 673"/>
                    <a:gd name="T11" fmla="*/ 0 h 342"/>
                    <a:gd name="T12" fmla="*/ 0 w 673"/>
                    <a:gd name="T13" fmla="*/ 0 h 342"/>
                    <a:gd name="T14" fmla="*/ 0 w 673"/>
                    <a:gd name="T15" fmla="*/ 0 h 3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3" h="342">
                      <a:moveTo>
                        <a:pt x="0" y="80"/>
                      </a:moveTo>
                      <a:lnTo>
                        <a:pt x="255" y="106"/>
                      </a:lnTo>
                      <a:lnTo>
                        <a:pt x="639" y="342"/>
                      </a:lnTo>
                      <a:lnTo>
                        <a:pt x="673" y="289"/>
                      </a:lnTo>
                      <a:lnTo>
                        <a:pt x="447" y="114"/>
                      </a:lnTo>
                      <a:lnTo>
                        <a:pt x="26" y="0"/>
                      </a:lnTo>
                      <a:lnTo>
                        <a:pt x="0" y="8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charset="0"/>
                  </a:endParaRPr>
                </a:p>
              </p:txBody>
            </p:sp>
            <p:sp>
              <p:nvSpPr>
                <p:cNvPr id="1046" name="Freeform 49"/>
                <p:cNvSpPr>
                  <a:spLocks/>
                </p:cNvSpPr>
                <p:nvPr userDrawn="1"/>
              </p:nvSpPr>
              <p:spPr bwMode="auto">
                <a:xfrm rot="-3172564">
                  <a:off x="5253" y="805"/>
                  <a:ext cx="181" cy="144"/>
                </a:xfrm>
                <a:custGeom>
                  <a:avLst/>
                  <a:gdLst>
                    <a:gd name="T0" fmla="*/ 0 w 716"/>
                    <a:gd name="T1" fmla="*/ 0 h 403"/>
                    <a:gd name="T2" fmla="*/ 0 w 716"/>
                    <a:gd name="T3" fmla="*/ 0 h 403"/>
                    <a:gd name="T4" fmla="*/ 0 w 716"/>
                    <a:gd name="T5" fmla="*/ 0 h 403"/>
                    <a:gd name="T6" fmla="*/ 0 w 716"/>
                    <a:gd name="T7" fmla="*/ 0 h 403"/>
                    <a:gd name="T8" fmla="*/ 0 w 716"/>
                    <a:gd name="T9" fmla="*/ 0 h 403"/>
                    <a:gd name="T10" fmla="*/ 0 w 716"/>
                    <a:gd name="T11" fmla="*/ 0 h 403"/>
                    <a:gd name="T12" fmla="*/ 0 w 716"/>
                    <a:gd name="T13" fmla="*/ 0 h 403"/>
                    <a:gd name="T14" fmla="*/ 0 w 716"/>
                    <a:gd name="T15" fmla="*/ 0 h 40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6" h="403">
                      <a:moveTo>
                        <a:pt x="0" y="78"/>
                      </a:moveTo>
                      <a:lnTo>
                        <a:pt x="340" y="148"/>
                      </a:lnTo>
                      <a:lnTo>
                        <a:pt x="638" y="403"/>
                      </a:lnTo>
                      <a:lnTo>
                        <a:pt x="716" y="296"/>
                      </a:lnTo>
                      <a:lnTo>
                        <a:pt x="420" y="114"/>
                      </a:lnTo>
                      <a:lnTo>
                        <a:pt x="70" y="0"/>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charset="0"/>
                  </a:endParaRPr>
                </a:p>
              </p:txBody>
            </p:sp>
            <p:sp>
              <p:nvSpPr>
                <p:cNvPr id="1047" name="Freeform 50"/>
                <p:cNvSpPr>
                  <a:spLocks/>
                </p:cNvSpPr>
                <p:nvPr userDrawn="1"/>
              </p:nvSpPr>
              <p:spPr bwMode="auto">
                <a:xfrm rot="-3172564">
                  <a:off x="4985" y="210"/>
                  <a:ext cx="181" cy="147"/>
                </a:xfrm>
                <a:custGeom>
                  <a:avLst/>
                  <a:gdLst>
                    <a:gd name="T0" fmla="*/ 0 w 717"/>
                    <a:gd name="T1" fmla="*/ 0 h 411"/>
                    <a:gd name="T2" fmla="*/ 0 w 717"/>
                    <a:gd name="T3" fmla="*/ 0 h 411"/>
                    <a:gd name="T4" fmla="*/ 0 w 717"/>
                    <a:gd name="T5" fmla="*/ 0 h 411"/>
                    <a:gd name="T6" fmla="*/ 0 w 717"/>
                    <a:gd name="T7" fmla="*/ 0 h 411"/>
                    <a:gd name="T8" fmla="*/ 0 w 717"/>
                    <a:gd name="T9" fmla="*/ 0 h 411"/>
                    <a:gd name="T10" fmla="*/ 0 w 717"/>
                    <a:gd name="T11" fmla="*/ 0 h 411"/>
                    <a:gd name="T12" fmla="*/ 0 w 717"/>
                    <a:gd name="T13" fmla="*/ 0 h 411"/>
                    <a:gd name="T14" fmla="*/ 0 w 717"/>
                    <a:gd name="T15" fmla="*/ 0 h 4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7" h="411">
                      <a:moveTo>
                        <a:pt x="0" y="78"/>
                      </a:moveTo>
                      <a:lnTo>
                        <a:pt x="316" y="139"/>
                      </a:lnTo>
                      <a:lnTo>
                        <a:pt x="649" y="411"/>
                      </a:lnTo>
                      <a:lnTo>
                        <a:pt x="717" y="314"/>
                      </a:lnTo>
                      <a:lnTo>
                        <a:pt x="394" y="87"/>
                      </a:lnTo>
                      <a:lnTo>
                        <a:pt x="54" y="0"/>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charset="0"/>
                  </a:endParaRPr>
                </a:p>
              </p:txBody>
            </p:sp>
            <p:sp>
              <p:nvSpPr>
                <p:cNvPr id="1048" name="Freeform 51"/>
                <p:cNvSpPr>
                  <a:spLocks/>
                </p:cNvSpPr>
                <p:nvPr userDrawn="1"/>
              </p:nvSpPr>
              <p:spPr bwMode="auto">
                <a:xfrm rot="-3172564">
                  <a:off x="4949" y="141"/>
                  <a:ext cx="179" cy="138"/>
                </a:xfrm>
                <a:custGeom>
                  <a:avLst/>
                  <a:gdLst>
                    <a:gd name="T0" fmla="*/ 0 w 709"/>
                    <a:gd name="T1" fmla="*/ 0 h 386"/>
                    <a:gd name="T2" fmla="*/ 0 w 709"/>
                    <a:gd name="T3" fmla="*/ 0 h 386"/>
                    <a:gd name="T4" fmla="*/ 0 w 709"/>
                    <a:gd name="T5" fmla="*/ 0 h 386"/>
                    <a:gd name="T6" fmla="*/ 0 w 709"/>
                    <a:gd name="T7" fmla="*/ 0 h 386"/>
                    <a:gd name="T8" fmla="*/ 0 w 709"/>
                    <a:gd name="T9" fmla="*/ 0 h 386"/>
                    <a:gd name="T10" fmla="*/ 0 w 709"/>
                    <a:gd name="T11" fmla="*/ 0 h 386"/>
                    <a:gd name="T12" fmla="*/ 0 w 709"/>
                    <a:gd name="T13" fmla="*/ 0 h 386"/>
                    <a:gd name="T14" fmla="*/ 0 w 709"/>
                    <a:gd name="T15" fmla="*/ 0 h 3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9" h="386">
                      <a:moveTo>
                        <a:pt x="0" y="88"/>
                      </a:moveTo>
                      <a:lnTo>
                        <a:pt x="272" y="131"/>
                      </a:lnTo>
                      <a:lnTo>
                        <a:pt x="665" y="386"/>
                      </a:lnTo>
                      <a:lnTo>
                        <a:pt x="709" y="308"/>
                      </a:lnTo>
                      <a:lnTo>
                        <a:pt x="306" y="53"/>
                      </a:lnTo>
                      <a:lnTo>
                        <a:pt x="43" y="0"/>
                      </a:lnTo>
                      <a:lnTo>
                        <a:pt x="0" y="8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charset="0"/>
                  </a:endParaRPr>
                </a:p>
              </p:txBody>
            </p:sp>
          </p:grpSp>
        </p:grpSp>
        <p:sp>
          <p:nvSpPr>
            <p:cNvPr id="1038" name="Line 52"/>
            <p:cNvSpPr>
              <a:spLocks noChangeShapeType="1"/>
            </p:cNvSpPr>
            <p:nvPr userDrawn="1"/>
          </p:nvSpPr>
          <p:spPr bwMode="auto">
            <a:xfrm>
              <a:off x="4870" y="84"/>
              <a:ext cx="42" cy="96"/>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dirty="0">
                <a:solidFill>
                  <a:srgbClr val="000000"/>
                </a:solidFill>
                <a:latin typeface="Arial" charset="0"/>
              </a:endParaRPr>
            </a:p>
          </p:txBody>
        </p:sp>
      </p:grpSp>
    </p:spTree>
    <p:extLst>
      <p:ext uri="{BB962C8B-B14F-4D97-AF65-F5344CB8AC3E}">
        <p14:creationId xmlns:p14="http://schemas.microsoft.com/office/powerpoint/2010/main" val="132244274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mic Sans MS" pitchFamily="66" charset="0"/>
          <a:cs typeface="Arial" charset="0"/>
        </a:defRPr>
      </a:lvl2pPr>
      <a:lvl3pPr algn="ctr" rtl="0" eaLnBrk="0" fontAlgn="base" hangingPunct="0">
        <a:spcBef>
          <a:spcPct val="0"/>
        </a:spcBef>
        <a:spcAft>
          <a:spcPct val="0"/>
        </a:spcAft>
        <a:defRPr sz="4400">
          <a:solidFill>
            <a:schemeClr val="tx1"/>
          </a:solidFill>
          <a:latin typeface="Comic Sans MS" pitchFamily="66" charset="0"/>
          <a:cs typeface="Arial" charset="0"/>
        </a:defRPr>
      </a:lvl3pPr>
      <a:lvl4pPr algn="ctr" rtl="0" eaLnBrk="0" fontAlgn="base" hangingPunct="0">
        <a:spcBef>
          <a:spcPct val="0"/>
        </a:spcBef>
        <a:spcAft>
          <a:spcPct val="0"/>
        </a:spcAft>
        <a:defRPr sz="4400">
          <a:solidFill>
            <a:schemeClr val="tx1"/>
          </a:solidFill>
          <a:latin typeface="Comic Sans MS" pitchFamily="66" charset="0"/>
          <a:cs typeface="Arial" charset="0"/>
        </a:defRPr>
      </a:lvl4pPr>
      <a:lvl5pPr algn="ctr" rtl="0" eaLnBrk="0" fontAlgn="base" hangingPunct="0">
        <a:spcBef>
          <a:spcPct val="0"/>
        </a:spcBef>
        <a:spcAft>
          <a:spcPct val="0"/>
        </a:spcAft>
        <a:defRPr sz="4400">
          <a:solidFill>
            <a:schemeClr val="tx1"/>
          </a:solidFill>
          <a:latin typeface="Comic Sans MS" pitchFamily="66" charset="0"/>
          <a:cs typeface="Arial" charset="0"/>
        </a:defRPr>
      </a:lvl5pPr>
      <a:lvl6pPr marL="457200" algn="ctr" rtl="0" eaLnBrk="0" fontAlgn="base" hangingPunct="0">
        <a:spcBef>
          <a:spcPct val="0"/>
        </a:spcBef>
        <a:spcAft>
          <a:spcPct val="0"/>
        </a:spcAft>
        <a:defRPr sz="4400">
          <a:solidFill>
            <a:schemeClr val="tx1"/>
          </a:solidFill>
          <a:latin typeface="Comic Sans MS" pitchFamily="66" charset="0"/>
          <a:cs typeface="Arial" charset="0"/>
        </a:defRPr>
      </a:lvl6pPr>
      <a:lvl7pPr marL="914400" algn="ctr" rtl="0" eaLnBrk="0" fontAlgn="base" hangingPunct="0">
        <a:spcBef>
          <a:spcPct val="0"/>
        </a:spcBef>
        <a:spcAft>
          <a:spcPct val="0"/>
        </a:spcAft>
        <a:defRPr sz="4400">
          <a:solidFill>
            <a:schemeClr val="tx1"/>
          </a:solidFill>
          <a:latin typeface="Comic Sans MS" pitchFamily="66" charset="0"/>
          <a:cs typeface="Arial" charset="0"/>
        </a:defRPr>
      </a:lvl7pPr>
      <a:lvl8pPr marL="1371600" algn="ctr" rtl="0" eaLnBrk="0" fontAlgn="base" hangingPunct="0">
        <a:spcBef>
          <a:spcPct val="0"/>
        </a:spcBef>
        <a:spcAft>
          <a:spcPct val="0"/>
        </a:spcAft>
        <a:defRPr sz="4400">
          <a:solidFill>
            <a:schemeClr val="tx1"/>
          </a:solidFill>
          <a:latin typeface="Comic Sans MS" pitchFamily="66" charset="0"/>
          <a:cs typeface="Arial" charset="0"/>
        </a:defRPr>
      </a:lvl8pPr>
      <a:lvl9pPr marL="1828800" algn="ctr" rtl="0" eaLnBrk="0" fontAlgn="base" hangingPunct="0">
        <a:spcBef>
          <a:spcPct val="0"/>
        </a:spcBef>
        <a:spcAft>
          <a:spcPct val="0"/>
        </a:spcAft>
        <a:defRPr sz="4400">
          <a:solidFill>
            <a:schemeClr val="tx1"/>
          </a:solidFill>
          <a:latin typeface="Comic Sans MS" pitchFamily="66"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0" fontAlgn="base" hangingPunct="0">
        <a:spcBef>
          <a:spcPct val="20000"/>
        </a:spcBef>
        <a:spcAft>
          <a:spcPct val="0"/>
        </a:spcAft>
        <a:buChar char="»"/>
        <a:defRPr sz="2000">
          <a:solidFill>
            <a:schemeClr val="tx1"/>
          </a:solidFill>
          <a:latin typeface="+mn-lt"/>
          <a:cs typeface="+mn-cs"/>
        </a:defRPr>
      </a:lvl6pPr>
      <a:lvl7pPr marL="2971800" indent="-228600" algn="l" rtl="0" eaLnBrk="0" fontAlgn="base" hangingPunct="0">
        <a:spcBef>
          <a:spcPct val="20000"/>
        </a:spcBef>
        <a:spcAft>
          <a:spcPct val="0"/>
        </a:spcAft>
        <a:buChar char="»"/>
        <a:defRPr sz="2000">
          <a:solidFill>
            <a:schemeClr val="tx1"/>
          </a:solidFill>
          <a:latin typeface="+mn-lt"/>
          <a:cs typeface="+mn-cs"/>
        </a:defRPr>
      </a:lvl7pPr>
      <a:lvl8pPr marL="3429000" indent="-228600" algn="l" rtl="0" eaLnBrk="0" fontAlgn="base" hangingPunct="0">
        <a:spcBef>
          <a:spcPct val="20000"/>
        </a:spcBef>
        <a:spcAft>
          <a:spcPct val="0"/>
        </a:spcAft>
        <a:buChar char="»"/>
        <a:defRPr sz="2000">
          <a:solidFill>
            <a:schemeClr val="tx1"/>
          </a:solidFill>
          <a:latin typeface="+mn-lt"/>
          <a:cs typeface="+mn-cs"/>
        </a:defRPr>
      </a:lvl8pPr>
      <a:lvl9pPr marL="3886200" indent="-228600" algn="l" rtl="0" eaLnBrk="0" fontAlgn="base" hangingPunct="0">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cs typeface="+mn-cs"/>
              </a:defRPr>
            </a:lvl1pPr>
          </a:lstStyle>
          <a:p>
            <a:pPr fontAlgn="base">
              <a:spcBef>
                <a:spcPct val="0"/>
              </a:spcBef>
              <a:spcAft>
                <a:spcPct val="0"/>
              </a:spcAft>
              <a:defRPr/>
            </a:pPr>
            <a:fld id="{83A1B30F-AC6F-43AF-9EF5-39826D5876CE}" type="datetimeFigureOut">
              <a:rPr lang="en-GB">
                <a:solidFill>
                  <a:prstClr val="black">
                    <a:tint val="75000"/>
                  </a:prstClr>
                </a:solidFill>
                <a:latin typeface="Arial" charset="0"/>
              </a:rPr>
              <a:pPr fontAlgn="base">
                <a:spcBef>
                  <a:spcPct val="0"/>
                </a:spcBef>
                <a:spcAft>
                  <a:spcPct val="0"/>
                </a:spcAft>
                <a:defRPr/>
              </a:pPr>
              <a:t>05/07/2023</a:t>
            </a:fld>
            <a:endParaRPr lang="en-GB" dirty="0">
              <a:solidFill>
                <a:prstClr val="black">
                  <a:tint val="75000"/>
                </a:prstClr>
              </a:solidFill>
              <a:latin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cs typeface="+mn-cs"/>
              </a:defRPr>
            </a:lvl1pPr>
          </a:lstStyle>
          <a:p>
            <a:pPr fontAlgn="base">
              <a:spcBef>
                <a:spcPct val="0"/>
              </a:spcBef>
              <a:spcAft>
                <a:spcPct val="0"/>
              </a:spcAft>
              <a:defRPr/>
            </a:pPr>
            <a:endParaRPr lang="en-GB" dirty="0">
              <a:solidFill>
                <a:prstClr val="black">
                  <a:tint val="75000"/>
                </a:prstClr>
              </a:solidFill>
              <a:latin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cs typeface="+mn-cs"/>
              </a:defRPr>
            </a:lvl1pPr>
          </a:lstStyle>
          <a:p>
            <a:pPr fontAlgn="base">
              <a:spcBef>
                <a:spcPct val="0"/>
              </a:spcBef>
              <a:spcAft>
                <a:spcPct val="0"/>
              </a:spcAft>
              <a:defRPr/>
            </a:pPr>
            <a:fld id="{5B706A59-562E-4797-8B43-07C38F6D796F}" type="slidenum">
              <a:rPr lang="en-GB">
                <a:solidFill>
                  <a:prstClr val="black">
                    <a:tint val="75000"/>
                  </a:prstClr>
                </a:solidFill>
                <a:latin typeface="Arial" charset="0"/>
              </a:rPr>
              <a:pPr fontAlgn="base">
                <a:spcBef>
                  <a:spcPct val="0"/>
                </a:spcBef>
                <a:spcAft>
                  <a:spcPct val="0"/>
                </a:spcAft>
                <a:defRPr/>
              </a:pPr>
              <a:t>‹#›</a:t>
            </a:fld>
            <a:endParaRPr lang="en-GB" dirty="0">
              <a:solidFill>
                <a:prstClr val="black">
                  <a:tint val="75000"/>
                </a:prstClr>
              </a:solidFill>
              <a:latin typeface="Arial" charset="0"/>
            </a:endParaRPr>
          </a:p>
        </p:txBody>
      </p:sp>
    </p:spTree>
    <p:extLst>
      <p:ext uri="{BB962C8B-B14F-4D97-AF65-F5344CB8AC3E}">
        <p14:creationId xmlns:p14="http://schemas.microsoft.com/office/powerpoint/2010/main" val="66074606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cs typeface="+mn-cs"/>
              </a:defRPr>
            </a:lvl1pPr>
          </a:lstStyle>
          <a:p>
            <a:pPr fontAlgn="base">
              <a:spcBef>
                <a:spcPct val="0"/>
              </a:spcBef>
              <a:spcAft>
                <a:spcPct val="0"/>
              </a:spcAft>
              <a:defRPr/>
            </a:pPr>
            <a:fld id="{83A1B30F-AC6F-43AF-9EF5-39826D5876CE}" type="datetimeFigureOut">
              <a:rPr lang="en-GB">
                <a:solidFill>
                  <a:prstClr val="black">
                    <a:tint val="75000"/>
                  </a:prstClr>
                </a:solidFill>
                <a:latin typeface="Arial" charset="0"/>
              </a:rPr>
              <a:pPr fontAlgn="base">
                <a:spcBef>
                  <a:spcPct val="0"/>
                </a:spcBef>
                <a:spcAft>
                  <a:spcPct val="0"/>
                </a:spcAft>
                <a:defRPr/>
              </a:pPr>
              <a:t>05/07/2023</a:t>
            </a:fld>
            <a:endParaRPr lang="en-GB" dirty="0">
              <a:solidFill>
                <a:prstClr val="black">
                  <a:tint val="75000"/>
                </a:prstClr>
              </a:solidFill>
              <a:latin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cs typeface="+mn-cs"/>
              </a:defRPr>
            </a:lvl1pPr>
          </a:lstStyle>
          <a:p>
            <a:pPr fontAlgn="base">
              <a:spcBef>
                <a:spcPct val="0"/>
              </a:spcBef>
              <a:spcAft>
                <a:spcPct val="0"/>
              </a:spcAft>
              <a:defRPr/>
            </a:pPr>
            <a:endParaRPr lang="en-GB" dirty="0">
              <a:solidFill>
                <a:prstClr val="black">
                  <a:tint val="75000"/>
                </a:prstClr>
              </a:solidFill>
              <a:latin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cs typeface="+mn-cs"/>
              </a:defRPr>
            </a:lvl1pPr>
          </a:lstStyle>
          <a:p>
            <a:pPr fontAlgn="base">
              <a:spcBef>
                <a:spcPct val="0"/>
              </a:spcBef>
              <a:spcAft>
                <a:spcPct val="0"/>
              </a:spcAft>
              <a:defRPr/>
            </a:pPr>
            <a:fld id="{5B706A59-562E-4797-8B43-07C38F6D796F}" type="slidenum">
              <a:rPr lang="en-GB">
                <a:solidFill>
                  <a:prstClr val="black">
                    <a:tint val="75000"/>
                  </a:prstClr>
                </a:solidFill>
                <a:latin typeface="Arial" charset="0"/>
              </a:rPr>
              <a:pPr fontAlgn="base">
                <a:spcBef>
                  <a:spcPct val="0"/>
                </a:spcBef>
                <a:spcAft>
                  <a:spcPct val="0"/>
                </a:spcAft>
                <a:defRPr/>
              </a:pPr>
              <a:t>‹#›</a:t>
            </a:fld>
            <a:endParaRPr lang="en-GB" dirty="0">
              <a:solidFill>
                <a:prstClr val="black">
                  <a:tint val="75000"/>
                </a:prstClr>
              </a:solidFill>
              <a:latin typeface="Arial" charset="0"/>
            </a:endParaRPr>
          </a:p>
        </p:txBody>
      </p:sp>
    </p:spTree>
    <p:extLst>
      <p:ext uri="{BB962C8B-B14F-4D97-AF65-F5344CB8AC3E}">
        <p14:creationId xmlns:p14="http://schemas.microsoft.com/office/powerpoint/2010/main" val="400709663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cs typeface="+mn-cs"/>
              </a:defRPr>
            </a:lvl1pPr>
          </a:lstStyle>
          <a:p>
            <a:pPr fontAlgn="base">
              <a:spcBef>
                <a:spcPct val="0"/>
              </a:spcBef>
              <a:spcAft>
                <a:spcPct val="0"/>
              </a:spcAft>
              <a:defRPr/>
            </a:pPr>
            <a:fld id="{83A1B30F-AC6F-43AF-9EF5-39826D5876CE}" type="datetimeFigureOut">
              <a:rPr lang="en-GB">
                <a:solidFill>
                  <a:prstClr val="black">
                    <a:tint val="75000"/>
                  </a:prstClr>
                </a:solidFill>
                <a:latin typeface="Arial" charset="0"/>
              </a:rPr>
              <a:pPr fontAlgn="base">
                <a:spcBef>
                  <a:spcPct val="0"/>
                </a:spcBef>
                <a:spcAft>
                  <a:spcPct val="0"/>
                </a:spcAft>
                <a:defRPr/>
              </a:pPr>
              <a:t>05/07/2023</a:t>
            </a:fld>
            <a:endParaRPr lang="en-GB" dirty="0">
              <a:solidFill>
                <a:prstClr val="black">
                  <a:tint val="75000"/>
                </a:prstClr>
              </a:solidFill>
              <a:latin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cs typeface="+mn-cs"/>
              </a:defRPr>
            </a:lvl1pPr>
          </a:lstStyle>
          <a:p>
            <a:pPr fontAlgn="base">
              <a:spcBef>
                <a:spcPct val="0"/>
              </a:spcBef>
              <a:spcAft>
                <a:spcPct val="0"/>
              </a:spcAft>
              <a:defRPr/>
            </a:pPr>
            <a:endParaRPr lang="en-GB" dirty="0">
              <a:solidFill>
                <a:prstClr val="black">
                  <a:tint val="75000"/>
                </a:prstClr>
              </a:solidFill>
              <a:latin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cs typeface="+mn-cs"/>
              </a:defRPr>
            </a:lvl1pPr>
          </a:lstStyle>
          <a:p>
            <a:pPr fontAlgn="base">
              <a:spcBef>
                <a:spcPct val="0"/>
              </a:spcBef>
              <a:spcAft>
                <a:spcPct val="0"/>
              </a:spcAft>
              <a:defRPr/>
            </a:pPr>
            <a:fld id="{5B706A59-562E-4797-8B43-07C38F6D796F}" type="slidenum">
              <a:rPr lang="en-GB">
                <a:solidFill>
                  <a:prstClr val="black">
                    <a:tint val="75000"/>
                  </a:prstClr>
                </a:solidFill>
                <a:latin typeface="Arial" charset="0"/>
              </a:rPr>
              <a:pPr fontAlgn="base">
                <a:spcBef>
                  <a:spcPct val="0"/>
                </a:spcBef>
                <a:spcAft>
                  <a:spcPct val="0"/>
                </a:spcAft>
                <a:defRPr/>
              </a:pPr>
              <a:t>‹#›</a:t>
            </a:fld>
            <a:endParaRPr lang="en-GB" dirty="0">
              <a:solidFill>
                <a:prstClr val="black">
                  <a:tint val="75000"/>
                </a:prstClr>
              </a:solidFill>
              <a:latin typeface="Arial" charset="0"/>
            </a:endParaRPr>
          </a:p>
        </p:txBody>
      </p:sp>
    </p:spTree>
    <p:extLst>
      <p:ext uri="{BB962C8B-B14F-4D97-AF65-F5344CB8AC3E}">
        <p14:creationId xmlns:p14="http://schemas.microsoft.com/office/powerpoint/2010/main" val="68526908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46.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2.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46.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3.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12.xml"/><Relationship Id="rId1" Type="http://schemas.openxmlformats.org/officeDocument/2006/relationships/slideLayout" Target="../slideLayouts/slideLayout39.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4.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13.xml"/><Relationship Id="rId1" Type="http://schemas.openxmlformats.org/officeDocument/2006/relationships/slideLayout" Target="../slideLayouts/slideLayout39.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15.xml.rels><?xml version="1.0" encoding="UTF-8" standalone="yes"?>
<Relationships xmlns="http://schemas.openxmlformats.org/package/2006/relationships"><Relationship Id="rId8" Type="http://schemas.openxmlformats.org/officeDocument/2006/relationships/image" Target="../media/image69.JPG"/><Relationship Id="rId3" Type="http://schemas.openxmlformats.org/officeDocument/2006/relationships/image" Target="../media/image64.jpeg"/><Relationship Id="rId7" Type="http://schemas.openxmlformats.org/officeDocument/2006/relationships/image" Target="../media/image68.JPG"/><Relationship Id="rId2" Type="http://schemas.openxmlformats.org/officeDocument/2006/relationships/notesSlide" Target="../notesSlides/notesSlide14.xml"/><Relationship Id="rId1" Type="http://schemas.openxmlformats.org/officeDocument/2006/relationships/slideLayout" Target="../slideLayouts/slideLayout5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16.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17.xml.rels><?xml version="1.0" encoding="UTF-8" standalone="yes"?>
<Relationships xmlns="http://schemas.openxmlformats.org/package/2006/relationships"><Relationship Id="rId8" Type="http://schemas.openxmlformats.org/officeDocument/2006/relationships/image" Target="../media/image81.JPG"/><Relationship Id="rId3" Type="http://schemas.openxmlformats.org/officeDocument/2006/relationships/image" Target="../media/image76.jpeg"/><Relationship Id="rId7" Type="http://schemas.openxmlformats.org/officeDocument/2006/relationships/image" Target="../media/image80.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77.jpeg"/></Relationships>
</file>

<file path=ppt/slides/_rels/slide1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19.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tmp"/><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96.JPG"/><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21.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7.xml"/><Relationship Id="rId5" Type="http://schemas.openxmlformats.org/officeDocument/2006/relationships/image" Target="../media/image100.JPG"/><Relationship Id="rId4" Type="http://schemas.openxmlformats.org/officeDocument/2006/relationships/image" Target="../media/image9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6.JPG"/><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685800" y="1196975"/>
            <a:ext cx="7772400" cy="1470025"/>
          </a:xfrm>
        </p:spPr>
        <p:txBody>
          <a:bodyPr/>
          <a:lstStyle/>
          <a:p>
            <a:pPr eaLnBrk="1" hangingPunct="1"/>
            <a:r>
              <a:rPr lang="en-GB" altLang="en-US" b="1" dirty="0"/>
              <a:t>The Foundation Stage Curriculum</a:t>
            </a:r>
          </a:p>
        </p:txBody>
      </p:sp>
      <p:sp>
        <p:nvSpPr>
          <p:cNvPr id="2052" name="Text Box 5"/>
          <p:cNvSpPr txBox="1">
            <a:spLocks noChangeArrowheads="1"/>
          </p:cNvSpPr>
          <p:nvPr/>
        </p:nvSpPr>
        <p:spPr bwMode="auto">
          <a:xfrm>
            <a:off x="1835150" y="5589588"/>
            <a:ext cx="56165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GB" sz="3600" b="1" dirty="0">
                <a:solidFill>
                  <a:srgbClr val="000000"/>
                </a:solidFill>
                <a:cs typeface="+mn-cs"/>
              </a:rPr>
              <a:t>Abbey Road School</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7" y="2733955"/>
            <a:ext cx="2447925" cy="2478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0862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539" y="1154454"/>
            <a:ext cx="3335058" cy="2501292"/>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8104" y="4078140"/>
            <a:ext cx="3247804" cy="2435853"/>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4088" y="1144341"/>
            <a:ext cx="3247804" cy="2435853"/>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22" t="10301" r="7466"/>
          <a:stretch/>
        </p:blipFill>
        <p:spPr>
          <a:xfrm>
            <a:off x="2699792" y="2588249"/>
            <a:ext cx="3492839" cy="2539968"/>
          </a:xfrm>
          <a:prstGeom prst="ellipse">
            <a:avLst/>
          </a:prstGeom>
          <a:ln w="63500"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itle 5"/>
          <p:cNvSpPr>
            <a:spLocks noGrp="1"/>
          </p:cNvSpPr>
          <p:nvPr>
            <p:ph type="title"/>
          </p:nvPr>
        </p:nvSpPr>
        <p:spPr>
          <a:xfrm>
            <a:off x="445485" y="32738"/>
            <a:ext cx="8229600" cy="1143000"/>
          </a:xfrm>
        </p:spPr>
        <p:txBody>
          <a:bodyPr/>
          <a:lstStyle/>
          <a:p>
            <a:r>
              <a:rPr lang="en-GB" dirty="0"/>
              <a:t>Role Play</a:t>
            </a:r>
          </a:p>
        </p:txBody>
      </p:sp>
      <p:pic>
        <p:nvPicPr>
          <p:cNvPr id="7" name="Picture 6" descr="A child and child holding flowers&#10;&#10;Description automatically generated with low confidence">
            <a:extLst>
              <a:ext uri="{FF2B5EF4-FFF2-40B4-BE49-F238E27FC236}">
                <a16:creationId xmlns:a16="http://schemas.microsoft.com/office/drawing/2014/main" id="{2C9972E6-04A9-4B55-9E28-35643DE8DF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86895" y="4194731"/>
            <a:ext cx="2659153" cy="1986158"/>
          </a:xfrm>
          <a:prstGeom prst="rect">
            <a:avLst/>
          </a:prstGeom>
          <a:ln w="127000" cap="sq">
            <a:solidFill>
              <a:srgbClr val="0070C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271760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F42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77105">
            <a:off x="3407704" y="1285822"/>
            <a:ext cx="2694645" cy="2019128"/>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57895">
            <a:off x="302397" y="4385451"/>
            <a:ext cx="2693252" cy="2019939"/>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04778" flipH="1">
            <a:off x="6078742" y="4365760"/>
            <a:ext cx="2636134" cy="1977101"/>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21652">
            <a:off x="6202997" y="1258303"/>
            <a:ext cx="2641796" cy="1981347"/>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403227">
            <a:off x="3220205" y="3914383"/>
            <a:ext cx="2624284" cy="1968213"/>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5"/>
          <p:cNvSpPr>
            <a:spLocks noGrp="1"/>
          </p:cNvSpPr>
          <p:nvPr>
            <p:ph type="title"/>
          </p:nvPr>
        </p:nvSpPr>
        <p:spPr>
          <a:xfrm>
            <a:off x="465022" y="19839"/>
            <a:ext cx="8229600" cy="1143000"/>
          </a:xfrm>
        </p:spPr>
        <p:txBody>
          <a:bodyPr/>
          <a:lstStyle/>
          <a:p>
            <a:r>
              <a:rPr lang="en-GB" dirty="0"/>
              <a:t>Physical Development</a:t>
            </a:r>
          </a:p>
        </p:txBody>
      </p:sp>
      <p:pic>
        <p:nvPicPr>
          <p:cNvPr id="2" name="Picture 1">
            <a:extLst>
              <a:ext uri="{FF2B5EF4-FFF2-40B4-BE49-F238E27FC236}">
                <a16:creationId xmlns:a16="http://schemas.microsoft.com/office/drawing/2014/main" id="{AE43C87C-09EA-A3D9-6659-D2AA06BFE1E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158" r="9201" b="10753"/>
          <a:stretch/>
        </p:blipFill>
        <p:spPr bwMode="auto">
          <a:xfrm rot="505474">
            <a:off x="356470" y="1245713"/>
            <a:ext cx="2554749" cy="2122145"/>
          </a:xfrm>
          <a:prstGeom prst="rect">
            <a:avLst/>
          </a:prstGeom>
          <a:ln w="127000" cap="sq">
            <a:solidFill>
              <a:srgbClr val="0070C0"/>
            </a:solidFill>
            <a:miter lim="800000"/>
          </a:ln>
          <a:effectLst>
            <a:outerShdw blurRad="57150" dist="50800" dir="2700000" algn="tl" rotWithShape="0">
              <a:srgbClr val="000000">
                <a:alpha val="4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502336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091" y="0"/>
            <a:ext cx="8229600" cy="1143000"/>
          </a:xfrm>
        </p:spPr>
        <p:txBody>
          <a:bodyPr/>
          <a:lstStyle/>
          <a:p>
            <a:r>
              <a:rPr lang="en-GB" dirty="0"/>
              <a:t>Finger Gym</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7697" y="4164708"/>
            <a:ext cx="3186194" cy="2389645"/>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8100" t="18807" r="4276"/>
          <a:stretch/>
        </p:blipFill>
        <p:spPr>
          <a:xfrm>
            <a:off x="5281562" y="1139699"/>
            <a:ext cx="3550614" cy="2785325"/>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Content Placeholder 7">
            <a:extLst>
              <a:ext uri="{FF2B5EF4-FFF2-40B4-BE49-F238E27FC236}">
                <a16:creationId xmlns:a16="http://schemas.microsoft.com/office/drawing/2014/main" id="{E639406D-4C53-4A01-B224-1290120D2EB3}"/>
              </a:ext>
            </a:extLst>
          </p:cNvPr>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4657" r="7043"/>
          <a:stretch/>
        </p:blipFill>
        <p:spPr>
          <a:xfrm>
            <a:off x="349091" y="1143000"/>
            <a:ext cx="3301592" cy="2804283"/>
          </a:xfrm>
          <a:ln w="76200">
            <a:solidFill>
              <a:srgbClr val="0070C0"/>
            </a:solidFill>
          </a:ln>
        </p:spPr>
      </p:pic>
      <p:pic>
        <p:nvPicPr>
          <p:cNvPr id="13" name="Picture 12">
            <a:extLst>
              <a:ext uri="{FF2B5EF4-FFF2-40B4-BE49-F238E27FC236}">
                <a16:creationId xmlns:a16="http://schemas.microsoft.com/office/drawing/2014/main" id="{8B220CFE-A3A3-45CF-83E5-32A894EA6D9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76" t="26183" r="12783"/>
          <a:stretch/>
        </p:blipFill>
        <p:spPr>
          <a:xfrm>
            <a:off x="4794909" y="4206047"/>
            <a:ext cx="3456191" cy="2306965"/>
          </a:xfrm>
          <a:prstGeom prst="rect">
            <a:avLst/>
          </a:prstGeom>
          <a:ln w="76200">
            <a:solidFill>
              <a:srgbClr val="0070C0"/>
            </a:solidFill>
          </a:ln>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48937" t="10301" r="12783" b="10301"/>
          <a:stretch/>
        </p:blipFill>
        <p:spPr>
          <a:xfrm>
            <a:off x="3608953" y="925575"/>
            <a:ext cx="1926094" cy="2996148"/>
          </a:xfrm>
          <a:prstGeom prst="ellipse">
            <a:avLst/>
          </a:prstGeom>
          <a:ln w="63500"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829938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0" y="1097585"/>
            <a:ext cx="3456384" cy="2592288"/>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14112" r="9806"/>
          <a:stretch/>
        </p:blipFill>
        <p:spPr>
          <a:xfrm>
            <a:off x="255422" y="1100140"/>
            <a:ext cx="3452482" cy="2552506"/>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5422" y="3939594"/>
            <a:ext cx="3179062" cy="2384297"/>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9655" y="1487587"/>
            <a:ext cx="2870015" cy="2152511"/>
          </a:xfrm>
          <a:prstGeom prst="ellipse">
            <a:avLst/>
          </a:prstGeom>
          <a:ln w="63500"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39833" y="4088164"/>
            <a:ext cx="2980969" cy="2235727"/>
          </a:xfrm>
          <a:prstGeom prst="ellipse">
            <a:avLst/>
          </a:prstGeom>
          <a:ln w="63500"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itle 2"/>
          <p:cNvSpPr>
            <a:spLocks noGrp="1"/>
          </p:cNvSpPr>
          <p:nvPr>
            <p:ph type="title"/>
          </p:nvPr>
        </p:nvSpPr>
        <p:spPr>
          <a:xfrm>
            <a:off x="415517" y="12454"/>
            <a:ext cx="8229600" cy="1143000"/>
          </a:xfrm>
        </p:spPr>
        <p:txBody>
          <a:bodyPr/>
          <a:lstStyle/>
          <a:p>
            <a:r>
              <a:rPr lang="en-GB" dirty="0"/>
              <a:t>Writing</a:t>
            </a:r>
          </a:p>
        </p:txBody>
      </p:sp>
      <p:pic>
        <p:nvPicPr>
          <p:cNvPr id="5" name="Picture 4" descr="A child holding a piece of paper&#10;&#10;Description automatically generated">
            <a:extLst>
              <a:ext uri="{FF2B5EF4-FFF2-40B4-BE49-F238E27FC236}">
                <a16:creationId xmlns:a16="http://schemas.microsoft.com/office/drawing/2014/main" id="{576CCFFA-7085-4A1A-F88B-1197E595B9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6020802" y="3939594"/>
            <a:ext cx="2769836" cy="2769836"/>
          </a:xfrm>
          <a:prstGeom prst="rect">
            <a:avLst/>
          </a:prstGeom>
          <a:ln w="127000" cap="sq">
            <a:solidFill>
              <a:srgbClr val="0070C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018115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76940">
            <a:off x="251520" y="3241717"/>
            <a:ext cx="3744416" cy="2808312"/>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718025">
            <a:off x="6220101" y="3746921"/>
            <a:ext cx="3168352" cy="2376264"/>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128020" y="6064377"/>
            <a:ext cx="5472608" cy="646331"/>
          </a:xfrm>
          <a:prstGeom prst="rect">
            <a:avLst/>
          </a:prstGeom>
          <a:noFill/>
        </p:spPr>
        <p:txBody>
          <a:bodyPr wrap="square" rtlCol="0">
            <a:spAutoFit/>
          </a:bodyPr>
          <a:lstStyle/>
          <a:p>
            <a:r>
              <a:rPr lang="en-GB" dirty="0"/>
              <a:t>                  </a:t>
            </a:r>
            <a:r>
              <a:rPr lang="en-GB" sz="3600" dirty="0">
                <a:solidFill>
                  <a:srgbClr val="0070C0"/>
                </a:solidFill>
                <a:latin typeface="Arial" panose="020B0604020202020204" pitchFamily="34" charset="0"/>
                <a:cs typeface="Arial" panose="020B0604020202020204" pitchFamily="34" charset="0"/>
              </a:rPr>
              <a:t>Writing for a purpose</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6876" y="3861048"/>
            <a:ext cx="2752620" cy="2064465"/>
          </a:xfrm>
          <a:prstGeom prst="ellipse">
            <a:avLst/>
          </a:prstGeom>
          <a:ln w="63500"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a:extLst>
              <a:ext uri="{FF2B5EF4-FFF2-40B4-BE49-F238E27FC236}">
                <a16:creationId xmlns:a16="http://schemas.microsoft.com/office/drawing/2014/main" id="{246D0E79-9F45-4AFB-BB4A-75AF98588A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45892">
            <a:off x="555910" y="331676"/>
            <a:ext cx="2658790" cy="2658790"/>
          </a:xfrm>
          <a:prstGeom prst="rect">
            <a:avLst/>
          </a:prstGeom>
          <a:ln w="76200" cap="sq">
            <a:solidFill>
              <a:srgbClr val="0070C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7E00EE7D-C570-452A-B370-0A22EDB253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39709">
            <a:off x="5254349" y="411194"/>
            <a:ext cx="3256620" cy="2442465"/>
          </a:xfrm>
          <a:prstGeom prst="rect">
            <a:avLst/>
          </a:prstGeom>
          <a:ln w="76200">
            <a:solidFill>
              <a:srgbClr val="0070C0"/>
            </a:solidFill>
          </a:ln>
        </p:spPr>
      </p:pic>
    </p:spTree>
    <p:extLst>
      <p:ext uri="{BB962C8B-B14F-4D97-AF65-F5344CB8AC3E}">
        <p14:creationId xmlns:p14="http://schemas.microsoft.com/office/powerpoint/2010/main" val="605201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r="25596"/>
          <a:stretch/>
        </p:blipFill>
        <p:spPr>
          <a:xfrm>
            <a:off x="255958" y="4129034"/>
            <a:ext cx="3454834" cy="2611882"/>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13846" t="41493" r="28733" b="6977"/>
          <a:stretch/>
        </p:blipFill>
        <p:spPr>
          <a:xfrm>
            <a:off x="5295706" y="4096162"/>
            <a:ext cx="3519522" cy="2620998"/>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6402" t="3213"/>
          <a:stretch/>
        </p:blipFill>
        <p:spPr>
          <a:xfrm>
            <a:off x="5265097" y="886945"/>
            <a:ext cx="3580739" cy="2777085"/>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t="18418"/>
          <a:stretch/>
        </p:blipFill>
        <p:spPr>
          <a:xfrm>
            <a:off x="3427208" y="886945"/>
            <a:ext cx="2086900" cy="2825927"/>
          </a:xfrm>
          <a:prstGeom prst="ellipse">
            <a:avLst/>
          </a:prstGeom>
          <a:ln w="63500"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itle 3"/>
          <p:cNvSpPr>
            <a:spLocks noGrp="1"/>
          </p:cNvSpPr>
          <p:nvPr>
            <p:ph type="title"/>
          </p:nvPr>
        </p:nvSpPr>
        <p:spPr>
          <a:xfrm>
            <a:off x="402194" y="-45503"/>
            <a:ext cx="8229600" cy="1143000"/>
          </a:xfrm>
        </p:spPr>
        <p:txBody>
          <a:bodyPr/>
          <a:lstStyle/>
          <a:p>
            <a:r>
              <a:rPr lang="en-GB" dirty="0"/>
              <a:t>Mathematics</a:t>
            </a:r>
          </a:p>
        </p:txBody>
      </p:sp>
      <p:pic>
        <p:nvPicPr>
          <p:cNvPr id="8" name="Content Placeholder 7" descr="A picture containing chalk, ground, footwear, clothing&#10;&#10;Description automatically generated">
            <a:extLst>
              <a:ext uri="{FF2B5EF4-FFF2-40B4-BE49-F238E27FC236}">
                <a16:creationId xmlns:a16="http://schemas.microsoft.com/office/drawing/2014/main" id="{B794C8AF-D51E-1501-C7D0-F24A91FEEB98}"/>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rot="5400000">
            <a:off x="206830" y="1069520"/>
            <a:ext cx="2977827" cy="2224179"/>
          </a:xfrm>
          <a:prstGeom prst="rect">
            <a:avLst/>
          </a:prstGeom>
          <a:ln w="127000" cap="sq">
            <a:solidFill>
              <a:srgbClr val="0070C0"/>
            </a:solidFill>
            <a:miter lim="800000"/>
          </a:ln>
          <a:effectLst>
            <a:outerShdw blurRad="57150" dist="50800" dir="2700000" algn="tl" rotWithShape="0">
              <a:srgbClr val="000000">
                <a:alpha val="40000"/>
              </a:srgbClr>
            </a:outerShdw>
          </a:effectLst>
        </p:spPr>
      </p:pic>
      <p:pic>
        <p:nvPicPr>
          <p:cNvPr id="10" name="Picture 9" descr="A child sitting at a table with a pencil&#10;&#10;Description automatically generated with low confidence">
            <a:extLst>
              <a:ext uri="{FF2B5EF4-FFF2-40B4-BE49-F238E27FC236}">
                <a16:creationId xmlns:a16="http://schemas.microsoft.com/office/drawing/2014/main" id="{FDD7C1D6-6BFC-0DEB-6982-CF605AFCF7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2966542" y="4228092"/>
            <a:ext cx="3008231" cy="2246888"/>
          </a:xfrm>
          <a:prstGeom prst="ellipse">
            <a:avLst/>
          </a:prstGeom>
          <a:ln w="63500"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41272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7466" t="3214" r="9592" b="8883"/>
          <a:stretch/>
        </p:blipFill>
        <p:spPr>
          <a:xfrm>
            <a:off x="251520" y="3945486"/>
            <a:ext cx="3417486" cy="2716463"/>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itle 3"/>
          <p:cNvSpPr>
            <a:spLocks noGrp="1"/>
          </p:cNvSpPr>
          <p:nvPr>
            <p:ph type="title"/>
          </p:nvPr>
        </p:nvSpPr>
        <p:spPr>
          <a:xfrm>
            <a:off x="605916" y="-92887"/>
            <a:ext cx="8229600" cy="1143000"/>
          </a:xfrm>
        </p:spPr>
        <p:txBody>
          <a:bodyPr/>
          <a:lstStyle/>
          <a:p>
            <a:r>
              <a:rPr lang="en-GB" dirty="0"/>
              <a:t>Shape, Space and Measure</a:t>
            </a:r>
          </a:p>
        </p:txBody>
      </p:sp>
      <p:pic>
        <p:nvPicPr>
          <p:cNvPr id="5" name="Picture 4">
            <a:extLst>
              <a:ext uri="{FF2B5EF4-FFF2-40B4-BE49-F238E27FC236}">
                <a16:creationId xmlns:a16="http://schemas.microsoft.com/office/drawing/2014/main" id="{C0E40DA1-41AF-441F-8B14-7CBB65EB33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6658" y="4055479"/>
            <a:ext cx="3440571" cy="2580429"/>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4122" y="4211497"/>
            <a:ext cx="2866324" cy="2149743"/>
          </a:xfrm>
          <a:prstGeom prst="ellipse">
            <a:avLst/>
          </a:prstGeom>
          <a:ln w="63500"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B675B1F3-662F-4DCC-822A-CFED0FA999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5233" y="1124744"/>
            <a:ext cx="3491241" cy="2618431"/>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r="12783" b="4630"/>
          <a:stretch/>
        </p:blipFill>
        <p:spPr>
          <a:xfrm>
            <a:off x="3004122" y="1577806"/>
            <a:ext cx="2792014" cy="2289742"/>
          </a:xfrm>
          <a:prstGeom prst="ellipse">
            <a:avLst/>
          </a:prstGeom>
          <a:ln w="63500"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A picture containing clothing, person, child, indoor&#10;&#10;Description automatically generated">
            <a:extLst>
              <a:ext uri="{FF2B5EF4-FFF2-40B4-BE49-F238E27FC236}">
                <a16:creationId xmlns:a16="http://schemas.microsoft.com/office/drawing/2014/main" id="{3AEB638C-046A-A8B6-6B56-343E77DD58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5811991" y="1411146"/>
            <a:ext cx="2784816" cy="2080017"/>
          </a:xfrm>
          <a:prstGeom prst="rect">
            <a:avLst/>
          </a:prstGeom>
          <a:ln w="127000" cap="sq">
            <a:solidFill>
              <a:srgbClr val="0070C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301455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995503"/>
            <a:ext cx="3405401" cy="2554051"/>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195" name="Content Placeholder 2"/>
          <p:cNvSpPr>
            <a:spLocks noGrp="1"/>
          </p:cNvSpPr>
          <p:nvPr>
            <p:ph idx="4294967295"/>
          </p:nvPr>
        </p:nvSpPr>
        <p:spPr>
          <a:xfrm>
            <a:off x="0" y="511219"/>
            <a:ext cx="9144000" cy="6075319"/>
          </a:xfrm>
        </p:spPr>
        <p:txBody>
          <a:bodyPr/>
          <a:lstStyle/>
          <a:p>
            <a:pPr algn="ctr" eaLnBrk="1" hangingPunct="1">
              <a:buFont typeface="Arial" charset="0"/>
              <a:buNone/>
            </a:pPr>
            <a:endParaRPr lang="en-GB" altLang="en-US" sz="3600" dirty="0">
              <a:latin typeface="Arial" panose="020B0604020202020204" pitchFamily="34" charset="0"/>
              <a:cs typeface="Arial" panose="020B0604020202020204" pitchFamily="34" charset="0"/>
            </a:endParaRPr>
          </a:p>
          <a:p>
            <a:pPr algn="ctr" eaLnBrk="1" hangingPunct="1">
              <a:buFont typeface="Arial" charset="0"/>
              <a:buNone/>
            </a:pPr>
            <a:endParaRPr lang="en-GB" altLang="en-US" sz="3600" dirty="0">
              <a:latin typeface="Arial" panose="020B0604020202020204" pitchFamily="34" charset="0"/>
              <a:cs typeface="Arial" panose="020B0604020202020204" pitchFamily="34" charset="0"/>
            </a:endParaRPr>
          </a:p>
          <a:p>
            <a:pPr algn="ctr" eaLnBrk="1" hangingPunct="1">
              <a:buFont typeface="Arial" charset="0"/>
              <a:buNone/>
            </a:pPr>
            <a:endParaRPr lang="en-GB" altLang="en-US" dirty="0">
              <a:latin typeface="Berlin Sans FB" pitchFamily="34" charset="0"/>
            </a:endParaRPr>
          </a:p>
          <a:p>
            <a:pPr algn="ctr" eaLnBrk="1" hangingPunct="1">
              <a:buFont typeface="Arial" charset="0"/>
              <a:buNone/>
            </a:pPr>
            <a:endParaRPr lang="en-GB" altLang="en-US" dirty="0">
              <a:latin typeface="Berlin Sans FB" pitchFamily="34" charset="0"/>
            </a:endParaRPr>
          </a:p>
          <a:p>
            <a:pPr algn="ctr" eaLnBrk="1" hangingPunct="1">
              <a:buFont typeface="Arial" charset="0"/>
              <a:buNone/>
            </a:pPr>
            <a:endParaRPr lang="en-GB" altLang="en-US" dirty="0">
              <a:latin typeface="Berlin Sans FB" pitchFamily="34" charset="0"/>
            </a:endParaRPr>
          </a:p>
          <a:p>
            <a:pPr algn="ctr" eaLnBrk="1" hangingPunct="1">
              <a:buFont typeface="Arial" charset="0"/>
              <a:buNone/>
            </a:pPr>
            <a:endParaRPr lang="en-GB" altLang="en-US" dirty="0">
              <a:latin typeface="Berlin Sans FB" pitchFamily="34" charset="0"/>
            </a:endParaRPr>
          </a:p>
          <a:p>
            <a:pPr eaLnBrk="1" hangingPunct="1">
              <a:buFont typeface="Arial" charset="0"/>
              <a:buNone/>
            </a:pPr>
            <a:endParaRPr lang="en-GB" altLang="en-US" dirty="0"/>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2783" t="10301" r="22353"/>
          <a:stretch/>
        </p:blipFill>
        <p:spPr>
          <a:xfrm>
            <a:off x="3398400" y="3998576"/>
            <a:ext cx="2347199" cy="2434384"/>
          </a:xfrm>
          <a:prstGeom prst="ellipse">
            <a:avLst/>
          </a:prstGeom>
          <a:ln w="63500"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Title 3"/>
          <p:cNvSpPr txBox="1">
            <a:spLocks/>
          </p:cNvSpPr>
          <p:nvPr/>
        </p:nvSpPr>
        <p:spPr>
          <a:xfrm>
            <a:off x="487723" y="62197"/>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a:t>Expressive Arts and Design</a:t>
            </a:r>
          </a:p>
        </p:txBody>
      </p:sp>
      <p:pic>
        <p:nvPicPr>
          <p:cNvPr id="6" name="Picture 5" descr="A picture containing clothing, person, indoor, child art&#10;&#10;Description automatically generated">
            <a:extLst>
              <a:ext uri="{FF2B5EF4-FFF2-40B4-BE49-F238E27FC236}">
                <a16:creationId xmlns:a16="http://schemas.microsoft.com/office/drawing/2014/main" id="{EF5DFBD9-EC8D-FDE5-C87C-9BE220B96B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121" y="3813893"/>
            <a:ext cx="2852936" cy="2852936"/>
          </a:xfrm>
          <a:prstGeom prst="rect">
            <a:avLst/>
          </a:prstGeom>
          <a:ln w="127000" cap="sq">
            <a:solidFill>
              <a:srgbClr val="0070C0"/>
            </a:solidFill>
            <a:miter lim="800000"/>
          </a:ln>
          <a:effectLst>
            <a:outerShdw blurRad="57150" dist="50800" dir="2700000" algn="tl" rotWithShape="0">
              <a:srgbClr val="000000">
                <a:alpha val="40000"/>
              </a:srgbClr>
            </a:outerShdw>
          </a:effectLst>
        </p:spPr>
      </p:pic>
      <p:pic>
        <p:nvPicPr>
          <p:cNvPr id="10" name="Picture 9" descr="A picture containing child art, post-it note, creative arts&#10;&#10;Description automatically generated">
            <a:extLst>
              <a:ext uri="{FF2B5EF4-FFF2-40B4-BE49-F238E27FC236}">
                <a16:creationId xmlns:a16="http://schemas.microsoft.com/office/drawing/2014/main" id="{A1DBC971-12DD-A0F4-3F40-7CF3C09D9D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146205" y="972342"/>
            <a:ext cx="2379458" cy="2379458"/>
          </a:xfrm>
          <a:prstGeom prst="rect">
            <a:avLst/>
          </a:prstGeom>
          <a:ln w="127000" cap="sq">
            <a:solidFill>
              <a:srgbClr val="0070C0"/>
            </a:solidFill>
            <a:miter lim="800000"/>
          </a:ln>
          <a:effectLst>
            <a:outerShdw blurRad="57150" dist="50800" dir="2700000" algn="tl" rotWithShape="0">
              <a:srgbClr val="000000">
                <a:alpha val="40000"/>
              </a:srgbClr>
            </a:outerShdw>
          </a:effectLst>
        </p:spPr>
      </p:pic>
      <p:pic>
        <p:nvPicPr>
          <p:cNvPr id="14" name="Picture 13" descr="A picture containing craft, creative arts, flower&#10;&#10;Description automatically generated">
            <a:extLst>
              <a:ext uri="{FF2B5EF4-FFF2-40B4-BE49-F238E27FC236}">
                <a16:creationId xmlns:a16="http://schemas.microsoft.com/office/drawing/2014/main" id="{1D5D0C8C-C756-D77A-B899-DC71628EAE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flipH="1">
            <a:off x="6118741" y="3998575"/>
            <a:ext cx="2598581" cy="2598581"/>
          </a:xfrm>
          <a:prstGeom prst="rect">
            <a:avLst/>
          </a:prstGeom>
          <a:ln w="127000" cap="sq">
            <a:solidFill>
              <a:srgbClr val="0070C0"/>
            </a:solidFill>
            <a:miter lim="800000"/>
          </a:ln>
          <a:effectLst>
            <a:outerShdw blurRad="57150" dist="50800" dir="2700000" algn="tl" rotWithShape="0">
              <a:srgbClr val="000000">
                <a:alpha val="40000"/>
              </a:srgbClr>
            </a:outerShdw>
          </a:effectLst>
        </p:spPr>
      </p:pic>
      <p:pic>
        <p:nvPicPr>
          <p:cNvPr id="16" name="Picture 15" descr="A drawing of a cupcake and a drawing of a cupcake&#10;&#10;Description automatically generated with medium confidence">
            <a:extLst>
              <a:ext uri="{FF2B5EF4-FFF2-40B4-BE49-F238E27FC236}">
                <a16:creationId xmlns:a16="http://schemas.microsoft.com/office/drawing/2014/main" id="{AA591DDF-6539-63CA-52A4-FC46F73B2F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3718802" y="1327640"/>
            <a:ext cx="2099788" cy="1987016"/>
          </a:xfrm>
          <a:prstGeom prst="ellipse">
            <a:avLst/>
          </a:prstGeom>
          <a:ln w="63500"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55926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0309" y="3742454"/>
            <a:ext cx="3771733" cy="2828800"/>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icture containing clothing, human face, person, toddler&#10;&#10;Description automatically generated">
            <a:extLst>
              <a:ext uri="{FF2B5EF4-FFF2-40B4-BE49-F238E27FC236}">
                <a16:creationId xmlns:a16="http://schemas.microsoft.com/office/drawing/2014/main" id="{547FA7F9-2CDA-2EA6-5DF2-0EB99683FD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27584" y="3504535"/>
            <a:ext cx="3058787" cy="3058787"/>
          </a:xfrm>
          <a:prstGeom prst="rect">
            <a:avLst/>
          </a:prstGeom>
          <a:ln w="127000" cap="sq">
            <a:solidFill>
              <a:schemeClr val="accent1"/>
            </a:solidFill>
            <a:miter lim="800000"/>
          </a:ln>
          <a:effectLst>
            <a:outerShdw blurRad="57150" dist="50800" dir="2700000" algn="tl" rotWithShape="0">
              <a:srgbClr val="000000">
                <a:alpha val="40000"/>
              </a:srgbClr>
            </a:outerShdw>
          </a:effectLst>
        </p:spPr>
      </p:pic>
      <p:pic>
        <p:nvPicPr>
          <p:cNvPr id="10" name="Picture 9" descr="A picture containing child art, indoor, floor, person&#10;&#10;Description automatically generated">
            <a:extLst>
              <a:ext uri="{FF2B5EF4-FFF2-40B4-BE49-F238E27FC236}">
                <a16:creationId xmlns:a16="http://schemas.microsoft.com/office/drawing/2014/main" id="{42CB4A39-FC71-E07F-9EC1-A712FC4B00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246783" y="286746"/>
            <a:ext cx="3058784" cy="3058784"/>
          </a:xfrm>
          <a:prstGeom prst="rect">
            <a:avLst/>
          </a:prstGeom>
          <a:ln w="127000" cap="sq">
            <a:solidFill>
              <a:srgbClr val="0070C0"/>
            </a:solidFill>
            <a:miter lim="800000"/>
          </a:ln>
          <a:effectLst>
            <a:outerShdw blurRad="57150" dist="50800" dir="2700000" algn="tl" rotWithShape="0">
              <a:srgbClr val="000000">
                <a:alpha val="40000"/>
              </a:srgbClr>
            </a:outerShdw>
          </a:effectLst>
        </p:spPr>
      </p:pic>
      <p:pic>
        <p:nvPicPr>
          <p:cNvPr id="12" name="Picture 11" descr="A picture containing child art, drawing, post-it note, art&#10;&#10;Description automatically generated">
            <a:extLst>
              <a:ext uri="{FF2B5EF4-FFF2-40B4-BE49-F238E27FC236}">
                <a16:creationId xmlns:a16="http://schemas.microsoft.com/office/drawing/2014/main" id="{AB7BD994-A0B7-CABC-6F74-F7BD508A81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827584" y="294678"/>
            <a:ext cx="2821935" cy="2821935"/>
          </a:xfrm>
          <a:prstGeom prst="rect">
            <a:avLst/>
          </a:prstGeom>
          <a:ln w="127000" cap="sq">
            <a:solidFill>
              <a:srgbClr val="0070C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6170367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p:cNvSpPr>
            <a:spLocks noChangeArrowheads="1"/>
          </p:cNvSpPr>
          <p:nvPr/>
        </p:nvSpPr>
        <p:spPr bwMode="auto">
          <a:xfrm>
            <a:off x="6144" y="71147"/>
            <a:ext cx="9144000" cy="6858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endParaRPr lang="en-US" altLang="en-US" dirty="0"/>
          </a:p>
        </p:txBody>
      </p:sp>
      <p:sp>
        <p:nvSpPr>
          <p:cNvPr id="8" name="Title 1"/>
          <p:cNvSpPr txBox="1">
            <a:spLocks/>
          </p:cNvSpPr>
          <p:nvPr/>
        </p:nvSpPr>
        <p:spPr>
          <a:xfrm>
            <a:off x="971550" y="188913"/>
            <a:ext cx="6624786" cy="1600200"/>
          </a:xfrm>
          <a:prstGeom prst="rect">
            <a:avLst/>
          </a:prstGeom>
        </p:spPr>
        <p:txBody>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mic Sans MS" pitchFamily="66" charset="0"/>
                <a:cs typeface="Arial" charset="0"/>
              </a:defRPr>
            </a:lvl2pPr>
            <a:lvl3pPr algn="ctr" rtl="0" eaLnBrk="0" fontAlgn="base" hangingPunct="0">
              <a:spcBef>
                <a:spcPct val="0"/>
              </a:spcBef>
              <a:spcAft>
                <a:spcPct val="0"/>
              </a:spcAft>
              <a:defRPr sz="4400">
                <a:solidFill>
                  <a:schemeClr val="tx1"/>
                </a:solidFill>
                <a:latin typeface="Comic Sans MS" pitchFamily="66" charset="0"/>
                <a:cs typeface="Arial" charset="0"/>
              </a:defRPr>
            </a:lvl3pPr>
            <a:lvl4pPr algn="ctr" rtl="0" eaLnBrk="0" fontAlgn="base" hangingPunct="0">
              <a:spcBef>
                <a:spcPct val="0"/>
              </a:spcBef>
              <a:spcAft>
                <a:spcPct val="0"/>
              </a:spcAft>
              <a:defRPr sz="4400">
                <a:solidFill>
                  <a:schemeClr val="tx1"/>
                </a:solidFill>
                <a:latin typeface="Comic Sans MS" pitchFamily="66" charset="0"/>
                <a:cs typeface="Arial" charset="0"/>
              </a:defRPr>
            </a:lvl4pPr>
            <a:lvl5pPr algn="ctr" rtl="0" eaLnBrk="0" fontAlgn="base" hangingPunct="0">
              <a:spcBef>
                <a:spcPct val="0"/>
              </a:spcBef>
              <a:spcAft>
                <a:spcPct val="0"/>
              </a:spcAft>
              <a:defRPr sz="4400">
                <a:solidFill>
                  <a:schemeClr val="tx1"/>
                </a:solidFill>
                <a:latin typeface="Comic Sans MS" pitchFamily="66" charset="0"/>
                <a:cs typeface="Arial" charset="0"/>
              </a:defRPr>
            </a:lvl5pPr>
            <a:lvl6pPr marL="457200" algn="ctr" rtl="0" eaLnBrk="0" fontAlgn="base" hangingPunct="0">
              <a:spcBef>
                <a:spcPct val="0"/>
              </a:spcBef>
              <a:spcAft>
                <a:spcPct val="0"/>
              </a:spcAft>
              <a:defRPr sz="4400">
                <a:solidFill>
                  <a:schemeClr val="tx1"/>
                </a:solidFill>
                <a:latin typeface="Comic Sans MS" pitchFamily="66" charset="0"/>
                <a:cs typeface="Arial" charset="0"/>
              </a:defRPr>
            </a:lvl6pPr>
            <a:lvl7pPr marL="914400" algn="ctr" rtl="0" eaLnBrk="0" fontAlgn="base" hangingPunct="0">
              <a:spcBef>
                <a:spcPct val="0"/>
              </a:spcBef>
              <a:spcAft>
                <a:spcPct val="0"/>
              </a:spcAft>
              <a:defRPr sz="4400">
                <a:solidFill>
                  <a:schemeClr val="tx1"/>
                </a:solidFill>
                <a:latin typeface="Comic Sans MS" pitchFamily="66" charset="0"/>
                <a:cs typeface="Arial" charset="0"/>
              </a:defRPr>
            </a:lvl7pPr>
            <a:lvl8pPr marL="1371600" algn="ctr" rtl="0" eaLnBrk="0" fontAlgn="base" hangingPunct="0">
              <a:spcBef>
                <a:spcPct val="0"/>
              </a:spcBef>
              <a:spcAft>
                <a:spcPct val="0"/>
              </a:spcAft>
              <a:defRPr sz="4400">
                <a:solidFill>
                  <a:schemeClr val="tx1"/>
                </a:solidFill>
                <a:latin typeface="Comic Sans MS" pitchFamily="66" charset="0"/>
                <a:cs typeface="Arial" charset="0"/>
              </a:defRPr>
            </a:lvl8pPr>
            <a:lvl9pPr marL="1828800" algn="ctr" rtl="0" eaLnBrk="0" fontAlgn="base" hangingPunct="0">
              <a:spcBef>
                <a:spcPct val="0"/>
              </a:spcBef>
              <a:spcAft>
                <a:spcPct val="0"/>
              </a:spcAft>
              <a:defRPr sz="4400">
                <a:solidFill>
                  <a:schemeClr val="tx1"/>
                </a:solidFill>
                <a:latin typeface="Comic Sans MS" pitchFamily="66" charset="0"/>
                <a:cs typeface="Arial" charset="0"/>
              </a:defRPr>
            </a:lvl9pPr>
          </a:lstStyle>
          <a:p>
            <a:endParaRPr lang="en-GB" altLang="en-US" sz="2800" b="1" u="sng" kern="0" dirty="0">
              <a:latin typeface="Arial"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335" y="4341800"/>
            <a:ext cx="3200016" cy="2400012"/>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1973" y="2655882"/>
            <a:ext cx="2596595" cy="2229619"/>
          </a:xfrm>
          <a:prstGeom prst="ellipse">
            <a:avLst/>
          </a:prstGeom>
          <a:ln w="63500"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Title 3"/>
          <p:cNvSpPr txBox="1">
            <a:spLocks/>
          </p:cNvSpPr>
          <p:nvPr/>
        </p:nvSpPr>
        <p:spPr>
          <a:xfrm>
            <a:off x="463344" y="75005"/>
            <a:ext cx="8229600" cy="1143000"/>
          </a:xfrm>
          <a:prstGeom prst="rect">
            <a:avLst/>
          </a:prstGeom>
        </p:spPr>
        <p:txBody>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mic Sans MS" pitchFamily="66" charset="0"/>
                <a:cs typeface="Arial" charset="0"/>
              </a:defRPr>
            </a:lvl2pPr>
            <a:lvl3pPr algn="ctr" rtl="0" eaLnBrk="0" fontAlgn="base" hangingPunct="0">
              <a:spcBef>
                <a:spcPct val="0"/>
              </a:spcBef>
              <a:spcAft>
                <a:spcPct val="0"/>
              </a:spcAft>
              <a:defRPr sz="4400">
                <a:solidFill>
                  <a:schemeClr val="tx1"/>
                </a:solidFill>
                <a:latin typeface="Comic Sans MS" pitchFamily="66" charset="0"/>
                <a:cs typeface="Arial" charset="0"/>
              </a:defRPr>
            </a:lvl3pPr>
            <a:lvl4pPr algn="ctr" rtl="0" eaLnBrk="0" fontAlgn="base" hangingPunct="0">
              <a:spcBef>
                <a:spcPct val="0"/>
              </a:spcBef>
              <a:spcAft>
                <a:spcPct val="0"/>
              </a:spcAft>
              <a:defRPr sz="4400">
                <a:solidFill>
                  <a:schemeClr val="tx1"/>
                </a:solidFill>
                <a:latin typeface="Comic Sans MS" pitchFamily="66" charset="0"/>
                <a:cs typeface="Arial" charset="0"/>
              </a:defRPr>
            </a:lvl4pPr>
            <a:lvl5pPr algn="ctr" rtl="0" eaLnBrk="0" fontAlgn="base" hangingPunct="0">
              <a:spcBef>
                <a:spcPct val="0"/>
              </a:spcBef>
              <a:spcAft>
                <a:spcPct val="0"/>
              </a:spcAft>
              <a:defRPr sz="4400">
                <a:solidFill>
                  <a:schemeClr val="tx1"/>
                </a:solidFill>
                <a:latin typeface="Comic Sans MS" pitchFamily="66" charset="0"/>
                <a:cs typeface="Arial" charset="0"/>
              </a:defRPr>
            </a:lvl5pPr>
            <a:lvl6pPr marL="457200" algn="ctr" rtl="0" eaLnBrk="0" fontAlgn="base" hangingPunct="0">
              <a:spcBef>
                <a:spcPct val="0"/>
              </a:spcBef>
              <a:spcAft>
                <a:spcPct val="0"/>
              </a:spcAft>
              <a:defRPr sz="4400">
                <a:solidFill>
                  <a:schemeClr val="tx1"/>
                </a:solidFill>
                <a:latin typeface="Comic Sans MS" pitchFamily="66" charset="0"/>
                <a:cs typeface="Arial" charset="0"/>
              </a:defRPr>
            </a:lvl6pPr>
            <a:lvl7pPr marL="914400" algn="ctr" rtl="0" eaLnBrk="0" fontAlgn="base" hangingPunct="0">
              <a:spcBef>
                <a:spcPct val="0"/>
              </a:spcBef>
              <a:spcAft>
                <a:spcPct val="0"/>
              </a:spcAft>
              <a:defRPr sz="4400">
                <a:solidFill>
                  <a:schemeClr val="tx1"/>
                </a:solidFill>
                <a:latin typeface="Comic Sans MS" pitchFamily="66" charset="0"/>
                <a:cs typeface="Arial" charset="0"/>
              </a:defRPr>
            </a:lvl7pPr>
            <a:lvl8pPr marL="1371600" algn="ctr" rtl="0" eaLnBrk="0" fontAlgn="base" hangingPunct="0">
              <a:spcBef>
                <a:spcPct val="0"/>
              </a:spcBef>
              <a:spcAft>
                <a:spcPct val="0"/>
              </a:spcAft>
              <a:defRPr sz="4400">
                <a:solidFill>
                  <a:schemeClr val="tx1"/>
                </a:solidFill>
                <a:latin typeface="Comic Sans MS" pitchFamily="66" charset="0"/>
                <a:cs typeface="Arial" charset="0"/>
              </a:defRPr>
            </a:lvl8pPr>
            <a:lvl9pPr marL="1828800" algn="ctr" rtl="0" eaLnBrk="0" fontAlgn="base" hangingPunct="0">
              <a:spcBef>
                <a:spcPct val="0"/>
              </a:spcBef>
              <a:spcAft>
                <a:spcPct val="0"/>
              </a:spcAft>
              <a:defRPr sz="4400">
                <a:solidFill>
                  <a:schemeClr val="tx1"/>
                </a:solidFill>
                <a:latin typeface="Comic Sans MS" pitchFamily="66" charset="0"/>
                <a:cs typeface="Arial" charset="0"/>
              </a:defRPr>
            </a:lvl9pPr>
          </a:lstStyle>
          <a:p>
            <a:pPr eaLnBrk="1" hangingPunct="1"/>
            <a:r>
              <a:rPr lang="en-GB" dirty="0">
                <a:latin typeface="Calibri" panose="020F0502020204030204" pitchFamily="34" charset="0"/>
              </a:rPr>
              <a:t>Understanding the World</a:t>
            </a:r>
          </a:p>
        </p:txBody>
      </p:sp>
      <p:pic>
        <p:nvPicPr>
          <p:cNvPr id="3" name="Picture 2" descr="A picture containing person, clothing, indoor, mammal&#10;&#10;Description automatically generated">
            <a:extLst>
              <a:ext uri="{FF2B5EF4-FFF2-40B4-BE49-F238E27FC236}">
                <a16:creationId xmlns:a16="http://schemas.microsoft.com/office/drawing/2014/main" id="{3EB7587A-6F0D-7021-5405-F526ECA2C1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76646" y="1213427"/>
            <a:ext cx="2882615" cy="2882615"/>
          </a:xfrm>
          <a:prstGeom prst="rect">
            <a:avLst/>
          </a:prstGeom>
          <a:ln w="127000" cap="sq">
            <a:solidFill>
              <a:srgbClr val="0070C0"/>
            </a:solidFill>
            <a:miter lim="800000"/>
          </a:ln>
          <a:effectLst>
            <a:outerShdw blurRad="57150" dist="50800" dir="2700000" algn="tl" rotWithShape="0">
              <a:srgbClr val="000000">
                <a:alpha val="40000"/>
              </a:srgbClr>
            </a:outerShdw>
          </a:effectLst>
        </p:spPr>
      </p:pic>
      <p:pic>
        <p:nvPicPr>
          <p:cNvPr id="12" name="Picture 11" descr="A child playing with a doll&#10;&#10;Description automatically generated with medium confidence">
            <a:extLst>
              <a:ext uri="{FF2B5EF4-FFF2-40B4-BE49-F238E27FC236}">
                <a16:creationId xmlns:a16="http://schemas.microsoft.com/office/drawing/2014/main" id="{1DD04B35-5802-9C7E-DED2-760BA62F3C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880857" y="1090988"/>
            <a:ext cx="2799798" cy="2799798"/>
          </a:xfrm>
          <a:prstGeom prst="rect">
            <a:avLst/>
          </a:prstGeom>
          <a:ln w="127000" cap="sq">
            <a:solidFill>
              <a:srgbClr val="0070C0"/>
            </a:solidFill>
            <a:miter lim="800000"/>
          </a:ln>
          <a:effectLst>
            <a:outerShdw blurRad="57150" dist="50800" dir="2700000" algn="tl" rotWithShape="0">
              <a:srgbClr val="000000">
                <a:alpha val="40000"/>
              </a:srgbClr>
            </a:outerShdw>
          </a:effectLst>
        </p:spPr>
      </p:pic>
      <p:pic>
        <p:nvPicPr>
          <p:cNvPr id="14" name="Picture 13" descr="A group of people standing next to a fire truck&#10;&#10;Description automatically generated with medium confidence">
            <a:extLst>
              <a:ext uri="{FF2B5EF4-FFF2-40B4-BE49-F238E27FC236}">
                <a16:creationId xmlns:a16="http://schemas.microsoft.com/office/drawing/2014/main" id="{FC38C66C-2C9C-34D4-F41D-334AAFB219C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6199024" y="4527223"/>
            <a:ext cx="2506592" cy="1872208"/>
          </a:xfrm>
          <a:prstGeom prst="rect">
            <a:avLst/>
          </a:prstGeom>
          <a:ln w="127000" cap="sq">
            <a:solidFill>
              <a:srgbClr val="0070C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899804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15888"/>
            <a:ext cx="8229600" cy="1512887"/>
          </a:xfrm>
          <a:solidFill>
            <a:schemeClr val="bg1"/>
          </a:solidFill>
        </p:spPr>
        <p:style>
          <a:lnRef idx="1">
            <a:schemeClr val="accent3"/>
          </a:lnRef>
          <a:fillRef idx="2">
            <a:schemeClr val="accent3"/>
          </a:fillRef>
          <a:effectRef idx="1">
            <a:schemeClr val="accent3"/>
          </a:effectRef>
          <a:fontRef idx="minor">
            <a:schemeClr val="dk1"/>
          </a:fontRef>
        </p:style>
        <p:txBody>
          <a:bodyPr rtlCol="0">
            <a:normAutofit/>
          </a:bodyPr>
          <a:lstStyle/>
          <a:p>
            <a:pPr eaLnBrk="1" fontAlgn="auto" hangingPunct="1">
              <a:spcAft>
                <a:spcPts val="0"/>
              </a:spcAft>
              <a:defRPr/>
            </a:pPr>
            <a:r>
              <a:rPr lang="en-GB" sz="4000">
                <a:solidFill>
                  <a:schemeClr val="tx1"/>
                </a:solidFill>
                <a:latin typeface="Arial" panose="020B0604020202020204" pitchFamily="34" charset="0"/>
                <a:cs typeface="Arial" panose="020B0604020202020204" pitchFamily="34" charset="0"/>
              </a:rPr>
              <a:t>Reception </a:t>
            </a:r>
            <a:r>
              <a:rPr lang="en-GB" sz="4000" dirty="0">
                <a:solidFill>
                  <a:schemeClr val="tx1"/>
                </a:solidFill>
                <a:latin typeface="Arial" panose="020B0604020202020204" pitchFamily="34" charset="0"/>
                <a:cs typeface="Arial" panose="020B0604020202020204" pitchFamily="34" charset="0"/>
              </a:rPr>
              <a:t>Teachers</a:t>
            </a:r>
          </a:p>
        </p:txBody>
      </p:sp>
      <p:sp>
        <p:nvSpPr>
          <p:cNvPr id="7174" name="TextBox 9"/>
          <p:cNvSpPr txBox="1">
            <a:spLocks noChangeArrowheads="1"/>
          </p:cNvSpPr>
          <p:nvPr/>
        </p:nvSpPr>
        <p:spPr bwMode="auto">
          <a:xfrm flipH="1">
            <a:off x="1259632" y="4437112"/>
            <a:ext cx="2724835" cy="274966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endParaRPr lang="en-GB" altLang="en-US" sz="1800" dirty="0">
              <a:solidFill>
                <a:prstClr val="black"/>
              </a:solidFill>
              <a:latin typeface="Arial" panose="020B0604020202020204" pitchFamily="34" charset="0"/>
              <a:cs typeface="Arial" panose="020B0604020202020204" pitchFamily="34" charset="0"/>
            </a:endParaRPr>
          </a:p>
          <a:p>
            <a:pPr algn="ctr" eaLnBrk="1" fontAlgn="base" hangingPunct="1">
              <a:spcBef>
                <a:spcPct val="0"/>
              </a:spcBef>
              <a:spcAft>
                <a:spcPct val="0"/>
              </a:spcAft>
              <a:buFontTx/>
              <a:buNone/>
            </a:pPr>
            <a:r>
              <a:rPr lang="en-GB" altLang="en-US" sz="1800" dirty="0">
                <a:solidFill>
                  <a:prstClr val="black"/>
                </a:solidFill>
                <a:latin typeface="Arial" panose="020B0604020202020204" pitchFamily="34" charset="0"/>
                <a:cs typeface="Arial" panose="020B0604020202020204" pitchFamily="34" charset="0"/>
              </a:rPr>
              <a:t>Miss Long </a:t>
            </a:r>
          </a:p>
          <a:p>
            <a:pPr algn="ctr" eaLnBrk="1" fontAlgn="base" hangingPunct="1">
              <a:spcBef>
                <a:spcPct val="0"/>
              </a:spcBef>
              <a:spcAft>
                <a:spcPct val="0"/>
              </a:spcAft>
              <a:buFontTx/>
              <a:buNone/>
            </a:pPr>
            <a:r>
              <a:rPr lang="en-GB" altLang="en-US" sz="1800" dirty="0">
                <a:solidFill>
                  <a:prstClr val="black"/>
                </a:solidFill>
                <a:latin typeface="Arial" panose="020B0604020202020204" pitchFamily="34" charset="0"/>
                <a:cs typeface="Arial" panose="020B0604020202020204" pitchFamily="34" charset="0"/>
              </a:rPr>
              <a:t>Rainbow class</a:t>
            </a:r>
          </a:p>
          <a:p>
            <a:pPr algn="ctr" eaLnBrk="1" fontAlgn="base" hangingPunct="1">
              <a:spcBef>
                <a:spcPct val="0"/>
              </a:spcBef>
              <a:spcAft>
                <a:spcPct val="0"/>
              </a:spcAft>
              <a:buFontTx/>
              <a:buNone/>
            </a:pPr>
            <a:r>
              <a:rPr lang="en-GB" altLang="en-US" sz="1800" dirty="0">
                <a:solidFill>
                  <a:prstClr val="black"/>
                </a:solidFill>
                <a:latin typeface="Arial" panose="020B0604020202020204" pitchFamily="34" charset="0"/>
                <a:cs typeface="Arial" panose="020B0604020202020204" pitchFamily="34" charset="0"/>
              </a:rPr>
              <a:t>  </a:t>
            </a:r>
          </a:p>
          <a:p>
            <a:pPr algn="ctr" eaLnBrk="1" fontAlgn="base" hangingPunct="1">
              <a:spcBef>
                <a:spcPct val="0"/>
              </a:spcBef>
              <a:spcAft>
                <a:spcPct val="0"/>
              </a:spcAft>
              <a:buFontTx/>
              <a:buNone/>
            </a:pPr>
            <a:endParaRPr lang="en-GB" altLang="en-US" sz="1600" dirty="0">
              <a:solidFill>
                <a:prstClr val="black"/>
              </a:solidFill>
              <a:latin typeface="Arial" panose="020B0604020202020204" pitchFamily="34" charset="0"/>
              <a:cs typeface="Arial" panose="020B0604020202020204" pitchFamily="34" charset="0"/>
            </a:endParaRPr>
          </a:p>
          <a:p>
            <a:pPr algn="ctr" eaLnBrk="1" fontAlgn="base" hangingPunct="1">
              <a:spcBef>
                <a:spcPct val="0"/>
              </a:spcBef>
              <a:spcAft>
                <a:spcPct val="0"/>
              </a:spcAft>
              <a:buFontTx/>
              <a:buNone/>
            </a:pPr>
            <a:endParaRPr lang="en-GB" altLang="en-US" sz="1600" dirty="0">
              <a:solidFill>
                <a:prstClr val="black"/>
              </a:solidFill>
              <a:latin typeface="Arial" panose="020B0604020202020204" pitchFamily="34" charset="0"/>
              <a:cs typeface="Arial" panose="020B0604020202020204" pitchFamily="34" charset="0"/>
            </a:endParaRPr>
          </a:p>
          <a:p>
            <a:pPr algn="ctr" eaLnBrk="1" fontAlgn="base" hangingPunct="1">
              <a:spcBef>
                <a:spcPct val="0"/>
              </a:spcBef>
              <a:spcAft>
                <a:spcPct val="0"/>
              </a:spcAft>
              <a:buFontTx/>
              <a:buNone/>
            </a:pPr>
            <a:endParaRPr lang="en-GB" altLang="en-US" sz="1600" dirty="0">
              <a:solidFill>
                <a:prstClr val="black"/>
              </a:solidFill>
              <a:latin typeface="Arial" panose="020B0604020202020204" pitchFamily="34" charset="0"/>
              <a:cs typeface="Arial" panose="020B0604020202020204" pitchFamily="34" charset="0"/>
            </a:endParaRPr>
          </a:p>
          <a:p>
            <a:pPr algn="ctr" eaLnBrk="1" fontAlgn="base" hangingPunct="1">
              <a:spcBef>
                <a:spcPct val="0"/>
              </a:spcBef>
              <a:spcAft>
                <a:spcPct val="0"/>
              </a:spcAft>
              <a:buFontTx/>
              <a:buNone/>
            </a:pPr>
            <a:endParaRPr lang="en-GB" altLang="en-US" sz="1600" dirty="0">
              <a:solidFill>
                <a:prstClr val="black"/>
              </a:solidFill>
              <a:latin typeface="Arial" panose="020B0604020202020204" pitchFamily="34" charset="0"/>
              <a:cs typeface="Arial" panose="020B0604020202020204" pitchFamily="34" charset="0"/>
            </a:endParaRPr>
          </a:p>
          <a:p>
            <a:pPr algn="ctr" eaLnBrk="1" fontAlgn="base" hangingPunct="1">
              <a:spcBef>
                <a:spcPct val="0"/>
              </a:spcBef>
              <a:spcAft>
                <a:spcPct val="0"/>
              </a:spcAft>
              <a:buFontTx/>
              <a:buNone/>
            </a:pPr>
            <a:endParaRPr lang="en-GB" altLang="en-US" sz="1600" dirty="0">
              <a:solidFill>
                <a:prstClr val="black"/>
              </a:solidFill>
              <a:latin typeface="Arial" panose="020B0604020202020204" pitchFamily="34" charset="0"/>
              <a:cs typeface="Arial" panose="020B0604020202020204" pitchFamily="34" charset="0"/>
            </a:endParaRPr>
          </a:p>
          <a:p>
            <a:pPr algn="ctr" eaLnBrk="1" fontAlgn="base" hangingPunct="1">
              <a:spcBef>
                <a:spcPct val="0"/>
              </a:spcBef>
              <a:spcAft>
                <a:spcPct val="0"/>
              </a:spcAft>
              <a:buFontTx/>
              <a:buNone/>
            </a:pPr>
            <a:endParaRPr lang="en-GB" altLang="en-US" sz="1600" dirty="0">
              <a:solidFill>
                <a:prstClr val="black"/>
              </a:solidFill>
              <a:latin typeface="Berlin Sans FB" pitchFamily="34" charset="0"/>
              <a:cs typeface="Arial" charset="0"/>
            </a:endParaRPr>
          </a:p>
        </p:txBody>
      </p:sp>
      <p:sp>
        <p:nvSpPr>
          <p:cNvPr id="7175" name="TextBox 10"/>
          <p:cNvSpPr txBox="1">
            <a:spLocks noChangeArrowheads="1"/>
          </p:cNvSpPr>
          <p:nvPr/>
        </p:nvSpPr>
        <p:spPr bwMode="auto">
          <a:xfrm>
            <a:off x="5159531" y="4433788"/>
            <a:ext cx="3527269" cy="2308324"/>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endParaRPr lang="en-GB" altLang="en-US" sz="1800" dirty="0">
              <a:solidFill>
                <a:prstClr val="black"/>
              </a:solidFill>
              <a:latin typeface="Arial" panose="020B0604020202020204" pitchFamily="34" charset="0"/>
              <a:cs typeface="Arial" panose="020B0604020202020204" pitchFamily="34" charset="0"/>
            </a:endParaRPr>
          </a:p>
          <a:p>
            <a:pPr algn="ctr" eaLnBrk="1" fontAlgn="base" hangingPunct="1">
              <a:spcBef>
                <a:spcPct val="0"/>
              </a:spcBef>
              <a:spcAft>
                <a:spcPct val="0"/>
              </a:spcAft>
              <a:buFontTx/>
              <a:buNone/>
            </a:pPr>
            <a:r>
              <a:rPr lang="en-GB" altLang="en-US" sz="1800" dirty="0">
                <a:solidFill>
                  <a:prstClr val="black"/>
                </a:solidFill>
                <a:latin typeface="Arial" panose="020B0604020202020204" pitchFamily="34" charset="0"/>
                <a:cs typeface="Arial" panose="020B0604020202020204" pitchFamily="34" charset="0"/>
              </a:rPr>
              <a:t>Mrs. Smith</a:t>
            </a:r>
          </a:p>
          <a:p>
            <a:pPr algn="ctr" eaLnBrk="1" fontAlgn="base" hangingPunct="1">
              <a:spcBef>
                <a:spcPct val="0"/>
              </a:spcBef>
              <a:spcAft>
                <a:spcPct val="0"/>
              </a:spcAft>
              <a:buFontTx/>
              <a:buNone/>
            </a:pPr>
            <a:r>
              <a:rPr lang="en-GB" altLang="en-US" sz="1800" dirty="0">
                <a:solidFill>
                  <a:prstClr val="black"/>
                </a:solidFill>
                <a:latin typeface="Arial" panose="020B0604020202020204" pitchFamily="34" charset="0"/>
                <a:cs typeface="Arial" panose="020B0604020202020204" pitchFamily="34" charset="0"/>
              </a:rPr>
              <a:t>Sunshine Class</a:t>
            </a:r>
          </a:p>
          <a:p>
            <a:pPr algn="ctr" eaLnBrk="1" fontAlgn="base" hangingPunct="1">
              <a:spcBef>
                <a:spcPct val="0"/>
              </a:spcBef>
              <a:spcAft>
                <a:spcPct val="0"/>
              </a:spcAft>
              <a:buFontTx/>
              <a:buNone/>
            </a:pPr>
            <a:endParaRPr lang="en-GB" altLang="en-US" sz="1800" dirty="0">
              <a:solidFill>
                <a:prstClr val="black"/>
              </a:solidFill>
              <a:latin typeface="Arial" panose="020B0604020202020204" pitchFamily="34" charset="0"/>
              <a:cs typeface="Arial" panose="020B0604020202020204" pitchFamily="34" charset="0"/>
            </a:endParaRPr>
          </a:p>
          <a:p>
            <a:pPr algn="ctr" eaLnBrk="1" fontAlgn="base" hangingPunct="1">
              <a:spcBef>
                <a:spcPct val="0"/>
              </a:spcBef>
              <a:spcAft>
                <a:spcPct val="0"/>
              </a:spcAft>
              <a:buFontTx/>
              <a:buNone/>
            </a:pPr>
            <a:endParaRPr lang="en-GB" altLang="en-US" sz="1800" dirty="0">
              <a:solidFill>
                <a:prstClr val="black"/>
              </a:solidFill>
              <a:latin typeface="Berlin Sans FB" pitchFamily="34" charset="0"/>
              <a:cs typeface="Arial" charset="0"/>
            </a:endParaRPr>
          </a:p>
          <a:p>
            <a:pPr algn="ctr" eaLnBrk="1" fontAlgn="base" hangingPunct="1">
              <a:spcBef>
                <a:spcPct val="0"/>
              </a:spcBef>
              <a:spcAft>
                <a:spcPct val="0"/>
              </a:spcAft>
              <a:buFontTx/>
              <a:buNone/>
            </a:pPr>
            <a:endParaRPr lang="en-GB" altLang="en-US" sz="1800" dirty="0">
              <a:solidFill>
                <a:prstClr val="black"/>
              </a:solidFill>
              <a:latin typeface="Berlin Sans FB" pitchFamily="34" charset="0"/>
              <a:cs typeface="Arial" charset="0"/>
            </a:endParaRPr>
          </a:p>
          <a:p>
            <a:pPr algn="ctr" eaLnBrk="1" fontAlgn="base" hangingPunct="1">
              <a:spcBef>
                <a:spcPct val="0"/>
              </a:spcBef>
              <a:spcAft>
                <a:spcPct val="0"/>
              </a:spcAft>
              <a:buFontTx/>
              <a:buNone/>
            </a:pPr>
            <a:endParaRPr lang="en-GB" altLang="en-US" sz="1800" dirty="0">
              <a:solidFill>
                <a:prstClr val="black"/>
              </a:solidFill>
              <a:latin typeface="Berlin Sans FB" pitchFamily="34" charset="0"/>
              <a:cs typeface="Arial" charset="0"/>
            </a:endParaRPr>
          </a:p>
          <a:p>
            <a:pPr algn="ctr" eaLnBrk="1" fontAlgn="base" hangingPunct="1">
              <a:spcBef>
                <a:spcPct val="0"/>
              </a:spcBef>
              <a:spcAft>
                <a:spcPct val="0"/>
              </a:spcAft>
              <a:buFontTx/>
              <a:buNone/>
            </a:pPr>
            <a:endParaRPr lang="en-GB" altLang="en-US" sz="1800" dirty="0">
              <a:solidFill>
                <a:prstClr val="black"/>
              </a:solidFill>
              <a:latin typeface="Berlin Sans FB" pitchFamily="34" charset="0"/>
              <a:cs typeface="Arial" charset="0"/>
            </a:endParaRPr>
          </a:p>
        </p:txBody>
      </p:sp>
      <p:pic>
        <p:nvPicPr>
          <p:cNvPr id="717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5457486"/>
            <a:ext cx="1427610" cy="1214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descr="https://encrypted-tbn3.gstatic.com/images?q=tbn:ANd9GcTp3dm2WiMBQbHU6KHlrvQxI88514491Nev-F2TbdAX2QJpQcZJ"/>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5494440"/>
            <a:ext cx="2390464" cy="12027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erson taking a selfie&#10;&#10;Description automatically generated with medium confidence">
            <a:extLst>
              <a:ext uri="{FF2B5EF4-FFF2-40B4-BE49-F238E27FC236}">
                <a16:creationId xmlns:a16="http://schemas.microsoft.com/office/drawing/2014/main" id="{627956CC-D0AA-7E91-93AD-73C9E6AE7A62}"/>
              </a:ext>
            </a:extLst>
          </p:cNvPr>
          <p:cNvPicPr>
            <a:picLocks noChangeAspect="1"/>
          </p:cNvPicPr>
          <p:nvPr/>
        </p:nvPicPr>
        <p:blipFill rotWithShape="1">
          <a:blip r:embed="rId5">
            <a:extLst>
              <a:ext uri="{28A0092B-C50C-407E-A947-70E740481C1C}">
                <a14:useLocalDpi xmlns:a14="http://schemas.microsoft.com/office/drawing/2010/main" val="0"/>
              </a:ext>
            </a:extLst>
          </a:blip>
          <a:srcRect t="13689"/>
          <a:stretch/>
        </p:blipFill>
        <p:spPr bwMode="auto">
          <a:xfrm>
            <a:off x="1753276" y="1782640"/>
            <a:ext cx="1691208" cy="2592591"/>
          </a:xfrm>
          <a:prstGeom prst="rect">
            <a:avLst/>
          </a:prstGeom>
          <a:noFill/>
          <a:ln>
            <a:noFill/>
          </a:ln>
          <a:extLst>
            <a:ext uri="{53640926-AAD7-44D8-BBD7-CCE9431645EC}">
              <a14:shadowObscured xmlns:a14="http://schemas.microsoft.com/office/drawing/2010/main"/>
            </a:ext>
          </a:extLst>
        </p:spPr>
      </p:pic>
      <p:pic>
        <p:nvPicPr>
          <p:cNvPr id="1026" name="Picture 2">
            <a:extLst>
              <a:ext uri="{FF2B5EF4-FFF2-40B4-BE49-F238E27FC236}">
                <a16:creationId xmlns:a16="http://schemas.microsoft.com/office/drawing/2014/main" id="{CA1A2C2A-D31A-B0BD-0345-DE4A97E234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217" y="1776956"/>
            <a:ext cx="1940394" cy="2587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9787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698" y="4119184"/>
            <a:ext cx="3341678" cy="2506259"/>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0302" y="1343799"/>
            <a:ext cx="3063354" cy="2564067"/>
          </a:xfrm>
          <a:prstGeom prst="ellipse">
            <a:avLst/>
          </a:prstGeom>
          <a:ln w="63500"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1419" t="1035" b="11512"/>
          <a:stretch/>
        </p:blipFill>
        <p:spPr>
          <a:xfrm>
            <a:off x="3203848" y="4077143"/>
            <a:ext cx="3063354" cy="2379023"/>
          </a:xfrm>
          <a:prstGeom prst="ellipse">
            <a:avLst/>
          </a:prstGeom>
          <a:ln w="63500"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A group of children standing in front of a screen&#10;&#10;Description automatically generated with medium confidence">
            <a:extLst>
              <a:ext uri="{FF2B5EF4-FFF2-40B4-BE49-F238E27FC236}">
                <a16:creationId xmlns:a16="http://schemas.microsoft.com/office/drawing/2014/main" id="{4324325E-A14D-7EB5-861A-F35582512A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792399" y="682365"/>
            <a:ext cx="3332593" cy="2489159"/>
          </a:xfrm>
          <a:prstGeom prst="rect">
            <a:avLst/>
          </a:prstGeom>
          <a:ln w="127000" cap="sq">
            <a:solidFill>
              <a:srgbClr val="0070C0"/>
            </a:solidFill>
            <a:miter lim="800000"/>
          </a:ln>
          <a:effectLst>
            <a:outerShdw blurRad="57150" dist="50800" dir="2700000" algn="tl" rotWithShape="0">
              <a:srgbClr val="000000">
                <a:alpha val="40000"/>
              </a:srgbClr>
            </a:outerShdw>
          </a:effectLst>
        </p:spPr>
      </p:pic>
      <p:pic>
        <p:nvPicPr>
          <p:cNvPr id="11" name="Picture 10" descr="A child holding a snail on her hand&#10;&#10;Description automatically generated">
            <a:extLst>
              <a:ext uri="{FF2B5EF4-FFF2-40B4-BE49-F238E27FC236}">
                <a16:creationId xmlns:a16="http://schemas.microsoft.com/office/drawing/2014/main" id="{66977CB9-D576-5527-571C-29283D2F21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6167697" y="4343757"/>
            <a:ext cx="2754149" cy="2057111"/>
          </a:xfrm>
          <a:prstGeom prst="rect">
            <a:avLst/>
          </a:prstGeom>
          <a:ln w="127000" cap="sq">
            <a:solidFill>
              <a:srgbClr val="0070C0"/>
            </a:solidFill>
            <a:miter lim="800000"/>
          </a:ln>
          <a:effectLst>
            <a:outerShdw blurRad="57150" dist="50800" dir="2700000" algn="tl" rotWithShape="0">
              <a:srgbClr val="000000">
                <a:alpha val="40000"/>
              </a:srgbClr>
            </a:outerShdw>
          </a:effectLst>
        </p:spPr>
      </p:pic>
      <p:pic>
        <p:nvPicPr>
          <p:cNvPr id="5" name="Picture 4" descr="A child holding a tablet&#10;&#10;Description automatically generated with medium confidence">
            <a:extLst>
              <a:ext uri="{FF2B5EF4-FFF2-40B4-BE49-F238E27FC236}">
                <a16:creationId xmlns:a16="http://schemas.microsoft.com/office/drawing/2014/main" id="{B524DD04-EE7E-272A-FF30-671B4D3487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9362" y="846132"/>
            <a:ext cx="3145101" cy="2349118"/>
          </a:xfrm>
          <a:prstGeom prst="rect">
            <a:avLst/>
          </a:prstGeom>
          <a:ln w="127000" cap="sq">
            <a:solidFill>
              <a:srgbClr val="0070C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8026117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lothing, ground, person, outdoor&#10;&#10;Description automatically generated">
            <a:extLst>
              <a:ext uri="{FF2B5EF4-FFF2-40B4-BE49-F238E27FC236}">
                <a16:creationId xmlns:a16="http://schemas.microsoft.com/office/drawing/2014/main" id="{11906752-8F35-8B6B-E3E0-19110AC5D4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62871" y="1582648"/>
            <a:ext cx="3329287" cy="2486689"/>
          </a:xfrm>
          <a:prstGeom prst="rect">
            <a:avLst/>
          </a:prstGeom>
        </p:spPr>
      </p:pic>
      <p:pic>
        <p:nvPicPr>
          <p:cNvPr id="5" name="Picture 4" descr="A picture containing outdoor, ground, clothing, person&#10;&#10;Description automatically generated">
            <a:extLst>
              <a:ext uri="{FF2B5EF4-FFF2-40B4-BE49-F238E27FC236}">
                <a16:creationId xmlns:a16="http://schemas.microsoft.com/office/drawing/2014/main" id="{C1D9273A-0BFA-77CB-6BA0-459145A6AE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788812" y="1593790"/>
            <a:ext cx="3316529" cy="2477160"/>
          </a:xfrm>
          <a:prstGeom prst="rect">
            <a:avLst/>
          </a:prstGeom>
        </p:spPr>
      </p:pic>
      <p:pic>
        <p:nvPicPr>
          <p:cNvPr id="7" name="Picture 6" descr="A group of children standing in the dirt&#10;&#10;Description automatically generated with low confidence">
            <a:extLst>
              <a:ext uri="{FF2B5EF4-FFF2-40B4-BE49-F238E27FC236}">
                <a16:creationId xmlns:a16="http://schemas.microsoft.com/office/drawing/2014/main" id="{AB9682D6-5FCD-59F9-B47E-C2A541A857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836448" y="1593792"/>
            <a:ext cx="3316528" cy="2477159"/>
          </a:xfrm>
          <a:prstGeom prst="rect">
            <a:avLst/>
          </a:prstGeom>
        </p:spPr>
      </p:pic>
      <p:sp>
        <p:nvSpPr>
          <p:cNvPr id="8" name="TextBox 7">
            <a:extLst>
              <a:ext uri="{FF2B5EF4-FFF2-40B4-BE49-F238E27FC236}">
                <a16:creationId xmlns:a16="http://schemas.microsoft.com/office/drawing/2014/main" id="{C5217AD6-58F0-2183-5F90-F203A3B9E31E}"/>
              </a:ext>
            </a:extLst>
          </p:cNvPr>
          <p:cNvSpPr txBox="1"/>
          <p:nvPr/>
        </p:nvSpPr>
        <p:spPr>
          <a:xfrm>
            <a:off x="2915816" y="404664"/>
            <a:ext cx="5040560" cy="769441"/>
          </a:xfrm>
          <a:prstGeom prst="rect">
            <a:avLst/>
          </a:prstGeom>
          <a:noFill/>
        </p:spPr>
        <p:txBody>
          <a:bodyPr wrap="square" rtlCol="0">
            <a:spAutoFit/>
          </a:bodyPr>
          <a:lstStyle/>
          <a:p>
            <a:r>
              <a:rPr lang="en-US" sz="4400" dirty="0"/>
              <a:t>Forest Schools  </a:t>
            </a:r>
            <a:endParaRPr lang="en-GB" sz="4400" dirty="0"/>
          </a:p>
        </p:txBody>
      </p:sp>
      <p:pic>
        <p:nvPicPr>
          <p:cNvPr id="9" name="Picture 8" descr="A group of people roasting marshmallows over a fire&#10;&#10;Description automatically generated">
            <a:extLst>
              <a:ext uri="{FF2B5EF4-FFF2-40B4-BE49-F238E27FC236}">
                <a16:creationId xmlns:a16="http://schemas.microsoft.com/office/drawing/2014/main" id="{3E32E1CE-3DBC-0E28-2D08-7CCE3E7F44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2669" y="4634286"/>
            <a:ext cx="2810522" cy="2099218"/>
          </a:xfrm>
          <a:prstGeom prst="rect">
            <a:avLst/>
          </a:prstGeom>
        </p:spPr>
      </p:pic>
    </p:spTree>
    <p:extLst>
      <p:ext uri="{BB962C8B-B14F-4D97-AF65-F5344CB8AC3E}">
        <p14:creationId xmlns:p14="http://schemas.microsoft.com/office/powerpoint/2010/main" val="4007306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EFF90899-3BF9-4F0D-8500-4144B51421C9}"/>
              </a:ext>
            </a:extLst>
          </p:cNvPr>
          <p:cNvSpPr>
            <a:spLocks noChangeArrowheads="1"/>
          </p:cNvSpPr>
          <p:nvPr/>
        </p:nvSpPr>
        <p:spPr bwMode="auto">
          <a:xfrm>
            <a:off x="-1044624" y="476672"/>
            <a:ext cx="10513168"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2" algn="ctr" eaLnBrk="1" hangingPunct="1"/>
            <a:r>
              <a:rPr lang="en-GB" altLang="en-US" sz="4000" dirty="0">
                <a:solidFill>
                  <a:srgbClr val="0070C0"/>
                </a:solidFill>
              </a:rPr>
              <a:t>If you would like to see more…</a:t>
            </a:r>
          </a:p>
          <a:p>
            <a:pPr lvl="2" algn="ctr" eaLnBrk="1" hangingPunct="1"/>
            <a:endParaRPr lang="en-GB" altLang="en-US" sz="4000" dirty="0">
              <a:solidFill>
                <a:srgbClr val="0070C0"/>
              </a:solidFill>
            </a:endParaRPr>
          </a:p>
          <a:p>
            <a:pPr lvl="2" algn="ctr" eaLnBrk="1" hangingPunct="1"/>
            <a:r>
              <a:rPr lang="en-GB" altLang="en-US" sz="4000" dirty="0">
                <a:solidFill>
                  <a:srgbClr val="0070C0"/>
                </a:solidFill>
              </a:rPr>
              <a:t>www.abbeyroadprimary.co.uk</a:t>
            </a:r>
          </a:p>
          <a:p>
            <a:pPr lvl="2" algn="ctr" eaLnBrk="1" hangingPunct="1"/>
            <a:endParaRPr lang="en-GB" altLang="en-US" sz="4000" dirty="0">
              <a:solidFill>
                <a:srgbClr val="0070C0"/>
              </a:solidFill>
            </a:endParaRPr>
          </a:p>
          <a:p>
            <a:pPr lvl="2" algn="ctr" eaLnBrk="1" hangingPunct="1"/>
            <a:endParaRPr lang="en-GB" altLang="en-US" sz="4000" dirty="0">
              <a:solidFill>
                <a:srgbClr val="0070C0"/>
              </a:solidFill>
            </a:endParaRPr>
          </a:p>
          <a:p>
            <a:pPr lvl="2" algn="ctr" eaLnBrk="1" hangingPunct="1"/>
            <a:r>
              <a:rPr lang="en-GB" altLang="en-US" sz="4000" dirty="0">
                <a:solidFill>
                  <a:srgbClr val="0070C0"/>
                </a:solidFill>
              </a:rPr>
              <a:t>Children</a:t>
            </a:r>
          </a:p>
          <a:p>
            <a:pPr lvl="2" algn="ctr" eaLnBrk="1" hangingPunct="1"/>
            <a:endParaRPr lang="en-GB" altLang="en-US" sz="4000" dirty="0">
              <a:solidFill>
                <a:srgbClr val="0070C0"/>
              </a:solidFill>
            </a:endParaRPr>
          </a:p>
          <a:p>
            <a:pPr lvl="2" algn="ctr" eaLnBrk="1" hangingPunct="1"/>
            <a:endParaRPr lang="en-GB" altLang="en-US" sz="4000" dirty="0">
              <a:solidFill>
                <a:srgbClr val="0070C0"/>
              </a:solidFill>
            </a:endParaRPr>
          </a:p>
          <a:p>
            <a:pPr lvl="2" algn="ctr" eaLnBrk="1" hangingPunct="1"/>
            <a:r>
              <a:rPr lang="en-GB" altLang="en-US" sz="4000" dirty="0">
                <a:solidFill>
                  <a:srgbClr val="0070C0"/>
                </a:solidFill>
              </a:rPr>
              <a:t>Reception</a:t>
            </a:r>
          </a:p>
        </p:txBody>
      </p:sp>
      <p:sp>
        <p:nvSpPr>
          <p:cNvPr id="4" name="Arrow: Down 3">
            <a:extLst>
              <a:ext uri="{FF2B5EF4-FFF2-40B4-BE49-F238E27FC236}">
                <a16:creationId xmlns:a16="http://schemas.microsoft.com/office/drawing/2014/main" id="{FA648F04-73DD-4106-9A1B-8F77BD64BA3D}"/>
              </a:ext>
            </a:extLst>
          </p:cNvPr>
          <p:cNvSpPr/>
          <p:nvPr/>
        </p:nvSpPr>
        <p:spPr>
          <a:xfrm>
            <a:off x="4427984" y="2420888"/>
            <a:ext cx="576064" cy="10081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rrow: Down 4">
            <a:extLst>
              <a:ext uri="{FF2B5EF4-FFF2-40B4-BE49-F238E27FC236}">
                <a16:creationId xmlns:a16="http://schemas.microsoft.com/office/drawing/2014/main" id="{A1FC2E60-5952-4211-8A5D-D25A69F080A2}"/>
              </a:ext>
            </a:extLst>
          </p:cNvPr>
          <p:cNvSpPr/>
          <p:nvPr/>
        </p:nvSpPr>
        <p:spPr>
          <a:xfrm>
            <a:off x="4427984" y="4388586"/>
            <a:ext cx="576064" cy="10081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466841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1116632" y="260648"/>
            <a:ext cx="1051316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2" algn="ctr" eaLnBrk="1" hangingPunct="1"/>
            <a:r>
              <a:rPr lang="en-GB" altLang="en-US" sz="4000" dirty="0">
                <a:solidFill>
                  <a:srgbClr val="0070C0"/>
                </a:solidFill>
              </a:rPr>
              <a:t>“Adults who help children to play are adults who help children to learn.”</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7704" y="1700808"/>
            <a:ext cx="5306105" cy="3979579"/>
          </a:xfrm>
          <a:prstGeom prst="ellipse">
            <a:avLst/>
          </a:prstGeom>
          <a:ln w="63500"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03923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02EF6-01FD-483E-9188-A6B8D475B6EF}"/>
              </a:ext>
            </a:extLst>
          </p:cNvPr>
          <p:cNvSpPr>
            <a:spLocks noGrp="1"/>
          </p:cNvSpPr>
          <p:nvPr>
            <p:ph type="title"/>
          </p:nvPr>
        </p:nvSpPr>
        <p:spPr/>
        <p:txBody>
          <a:bodyPr/>
          <a:lstStyle/>
          <a:p>
            <a:r>
              <a:rPr lang="en-US" dirty="0"/>
              <a:t>Foundation Teaching Assistants</a:t>
            </a:r>
            <a:endParaRPr lang="en-GB" dirty="0"/>
          </a:p>
        </p:txBody>
      </p:sp>
      <p:pic>
        <p:nvPicPr>
          <p:cNvPr id="5" name="Picture 4" descr="C:\Users\dawn.garfoot\Abbey Road Primary School\whole staff - Documents\Server\Foundation\DP my docs\Photos\staff_photos\2020\IMG_4029.jpg">
            <a:extLst>
              <a:ext uri="{FF2B5EF4-FFF2-40B4-BE49-F238E27FC236}">
                <a16:creationId xmlns:a16="http://schemas.microsoft.com/office/drawing/2014/main" id="{AD839A63-CF47-4A29-8EB5-658957C4C29E}"/>
              </a:ext>
            </a:extLst>
          </p:cNvPr>
          <p:cNvPicPr/>
          <p:nvPr/>
        </p:nvPicPr>
        <p:blipFill rotWithShape="1">
          <a:blip r:embed="rId2" cstate="print">
            <a:extLst>
              <a:ext uri="{28A0092B-C50C-407E-A947-70E740481C1C}">
                <a14:useLocalDpi xmlns:a14="http://schemas.microsoft.com/office/drawing/2010/main" val="0"/>
              </a:ext>
            </a:extLst>
          </a:blip>
          <a:srcRect l="20976" t="19755" r="21150" b="18653"/>
          <a:stretch/>
        </p:blipFill>
        <p:spPr bwMode="auto">
          <a:xfrm rot="5400000">
            <a:off x="4994179" y="2149627"/>
            <a:ext cx="2248584" cy="1547670"/>
          </a:xfrm>
          <a:prstGeom prst="rect">
            <a:avLst/>
          </a:prstGeom>
          <a:noFill/>
          <a:ln>
            <a:noFill/>
          </a:ln>
          <a:extLst>
            <a:ext uri="{53640926-AAD7-44D8-BBD7-CCE9431645EC}">
              <a14:shadowObscured xmlns:a14="http://schemas.microsoft.com/office/drawing/2010/main"/>
            </a:ext>
          </a:extLst>
        </p:spPr>
      </p:pic>
      <p:pic>
        <p:nvPicPr>
          <p:cNvPr id="6" name="Picture 5" descr="C:\Users\dawn.garfoot\Abbey Road Primary School\whole staff - Documents\Server\Foundation\DP my docs\Photos\staff_photos\2020\IMG_4023.jpg">
            <a:extLst>
              <a:ext uri="{FF2B5EF4-FFF2-40B4-BE49-F238E27FC236}">
                <a16:creationId xmlns:a16="http://schemas.microsoft.com/office/drawing/2014/main" id="{08EEEC86-6CE6-4CA9-97C2-30E66528B4BE}"/>
              </a:ext>
            </a:extLst>
          </p:cNvPr>
          <p:cNvPicPr/>
          <p:nvPr/>
        </p:nvPicPr>
        <p:blipFill rotWithShape="1">
          <a:blip r:embed="rId3" cstate="print">
            <a:extLst>
              <a:ext uri="{28A0092B-C50C-407E-A947-70E740481C1C}">
                <a14:useLocalDpi xmlns:a14="http://schemas.microsoft.com/office/drawing/2010/main" val="0"/>
              </a:ext>
            </a:extLst>
          </a:blip>
          <a:srcRect l="16988" t="17095" r="26307" b="16437"/>
          <a:stretch/>
        </p:blipFill>
        <p:spPr bwMode="auto">
          <a:xfrm rot="5400000">
            <a:off x="6972119" y="2072049"/>
            <a:ext cx="2241470" cy="1709939"/>
          </a:xfrm>
          <a:prstGeom prst="rect">
            <a:avLst/>
          </a:prstGeom>
          <a:noFill/>
          <a:ln>
            <a:noFill/>
          </a:ln>
          <a:extLst>
            <a:ext uri="{53640926-AAD7-44D8-BBD7-CCE9431645EC}">
              <a14:shadowObscured xmlns:a14="http://schemas.microsoft.com/office/drawing/2010/main"/>
            </a:ext>
          </a:extLst>
        </p:spPr>
      </p:pic>
      <p:sp>
        <p:nvSpPr>
          <p:cNvPr id="7" name="Rectangle 6">
            <a:extLst>
              <a:ext uri="{FF2B5EF4-FFF2-40B4-BE49-F238E27FC236}">
                <a16:creationId xmlns:a16="http://schemas.microsoft.com/office/drawing/2014/main" id="{A2C91472-EA4F-482F-A76C-36A0D55B954B}"/>
              </a:ext>
            </a:extLst>
          </p:cNvPr>
          <p:cNvSpPr/>
          <p:nvPr/>
        </p:nvSpPr>
        <p:spPr>
          <a:xfrm>
            <a:off x="2123728" y="4605956"/>
            <a:ext cx="1336378" cy="936795"/>
          </a:xfrm>
          <a:prstGeom prst="rect">
            <a:avLst/>
          </a:prstGeom>
        </p:spPr>
        <p:txBody>
          <a:bodyPr wrap="square">
            <a:spAutoFit/>
          </a:bodyPr>
          <a:lstStyle/>
          <a:p>
            <a:pPr algn="ctr">
              <a:lnSpc>
                <a:spcPct val="107000"/>
              </a:lnSpc>
              <a:spcAft>
                <a:spcPts val="0"/>
              </a:spcAft>
            </a:pPr>
            <a:r>
              <a:rPr lang="en-GB" dirty="0">
                <a:latin typeface="Sassoon Infant Std"/>
                <a:ea typeface="Calibri" panose="020F0502020204030204" pitchFamily="34" charset="0"/>
                <a:cs typeface="Times New Roman" panose="02020603050405020304" pitchFamily="18" charset="0"/>
              </a:rPr>
              <a:t> Mrs Bakewell</a:t>
            </a:r>
          </a:p>
          <a:p>
            <a:pPr algn="ctr">
              <a:lnSpc>
                <a:spcPct val="107000"/>
              </a:lnSpc>
              <a:spcAft>
                <a:spcPts val="0"/>
              </a:spcAft>
            </a:pPr>
            <a:r>
              <a:rPr lang="en-GB" sz="1600" dirty="0" err="1">
                <a:effectLst/>
                <a:latin typeface="Sassoon Infant Std"/>
                <a:ea typeface="Calibri" panose="020F0502020204030204" pitchFamily="34" charset="0"/>
                <a:cs typeface="Times New Roman" panose="02020603050405020304" pitchFamily="18" charset="0"/>
              </a:rPr>
              <a:t>Sunshines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A9C415A2-2EC6-4163-8083-1454B978F183}"/>
              </a:ext>
            </a:extLst>
          </p:cNvPr>
          <p:cNvSpPr/>
          <p:nvPr/>
        </p:nvSpPr>
        <p:spPr>
          <a:xfrm>
            <a:off x="6713984" y="4358393"/>
            <a:ext cx="2574032" cy="903902"/>
          </a:xfrm>
          <a:prstGeom prst="rect">
            <a:avLst/>
          </a:prstGeom>
        </p:spPr>
        <p:txBody>
          <a:bodyPr wrap="square">
            <a:spAutoFit/>
          </a:bodyPr>
          <a:lstStyle/>
          <a:p>
            <a:pPr algn="ctr">
              <a:lnSpc>
                <a:spcPct val="107000"/>
              </a:lnSpc>
              <a:spcAft>
                <a:spcPts val="0"/>
              </a:spcAft>
            </a:pPr>
            <a:r>
              <a:rPr lang="en-GB" dirty="0">
                <a:latin typeface="Sassoon Infant Std"/>
                <a:ea typeface="Calibri" panose="020F0502020204030204" pitchFamily="34" charset="0"/>
                <a:cs typeface="Times New Roman" panose="02020603050405020304" pitchFamily="18" charset="0"/>
              </a:rPr>
              <a:t>Mrs Sewart</a:t>
            </a:r>
          </a:p>
          <a:p>
            <a:pPr algn="ctr">
              <a:lnSpc>
                <a:spcPct val="107000"/>
              </a:lnSpc>
              <a:spcAft>
                <a:spcPts val="0"/>
              </a:spcAft>
            </a:pPr>
            <a:r>
              <a:rPr lang="en-US" sz="1600" dirty="0">
                <a:latin typeface="Sassoon Infant Std"/>
                <a:ea typeface="Calibri" panose="020F0502020204030204" pitchFamily="34" charset="0"/>
                <a:cs typeface="Times New Roman" panose="02020603050405020304" pitchFamily="18" charset="0"/>
              </a:rPr>
              <a:t>Wed –Fri</a:t>
            </a:r>
          </a:p>
          <a:p>
            <a:pPr algn="ctr">
              <a:lnSpc>
                <a:spcPct val="107000"/>
              </a:lnSpc>
              <a:spcAft>
                <a:spcPts val="0"/>
              </a:spcAft>
            </a:pPr>
            <a:r>
              <a:rPr lang="en-US" sz="1600" dirty="0">
                <a:latin typeface="Sassoon Infant Std"/>
                <a:ea typeface="Calibri" panose="020F0502020204030204" pitchFamily="34" charset="0"/>
                <a:cs typeface="Times New Roman" panose="02020603050405020304" pitchFamily="18" charset="0"/>
              </a:rPr>
              <a:t>Rainbows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D7CA97DC-0371-493D-BD32-E574CB2504BB}"/>
              </a:ext>
            </a:extLst>
          </p:cNvPr>
          <p:cNvSpPr/>
          <p:nvPr/>
        </p:nvSpPr>
        <p:spPr>
          <a:xfrm>
            <a:off x="5004047" y="4372485"/>
            <a:ext cx="1888259" cy="936795"/>
          </a:xfrm>
          <a:prstGeom prst="rect">
            <a:avLst/>
          </a:prstGeom>
        </p:spPr>
        <p:txBody>
          <a:bodyPr wrap="square">
            <a:spAutoFit/>
          </a:bodyPr>
          <a:lstStyle/>
          <a:p>
            <a:pPr algn="ctr">
              <a:lnSpc>
                <a:spcPct val="107000"/>
              </a:lnSpc>
              <a:spcAft>
                <a:spcPts val="0"/>
              </a:spcAft>
            </a:pPr>
            <a:r>
              <a:rPr lang="en-GB" dirty="0">
                <a:latin typeface="Sassoon Infant Std"/>
                <a:ea typeface="Calibri" panose="020F0502020204030204" pitchFamily="34" charset="0"/>
                <a:cs typeface="Times New Roman" panose="02020603050405020304" pitchFamily="18" charset="0"/>
              </a:rPr>
              <a:t>Mrs Winch </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dirty="0">
                <a:latin typeface="Sassoon Infant Std"/>
                <a:ea typeface="Calibri" panose="020F0502020204030204" pitchFamily="34" charset="0"/>
                <a:cs typeface="Times New Roman" panose="02020603050405020304" pitchFamily="18" charset="0"/>
              </a:rPr>
              <a:t>Mon-Wed</a:t>
            </a:r>
          </a:p>
          <a:p>
            <a:pPr algn="ctr">
              <a:lnSpc>
                <a:spcPct val="107000"/>
              </a:lnSpc>
              <a:spcAft>
                <a:spcPts val="0"/>
              </a:spcAft>
            </a:pPr>
            <a:r>
              <a:rPr lang="en-US" sz="1600" dirty="0">
                <a:latin typeface="Sassoon Infant Std"/>
                <a:ea typeface="Calibri" panose="020F0502020204030204" pitchFamily="34" charset="0"/>
                <a:cs typeface="Times New Roman" panose="02020603050405020304" pitchFamily="18" charset="0"/>
              </a:rPr>
              <a:t>Rainbows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erson with blonde hair&#10;&#10;Description automatically generated with medium confidence">
            <a:extLst>
              <a:ext uri="{FF2B5EF4-FFF2-40B4-BE49-F238E27FC236}">
                <a16:creationId xmlns:a16="http://schemas.microsoft.com/office/drawing/2014/main" id="{984EDDB7-CB77-93AA-5C32-C13B4CDA4C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6115" y="1676088"/>
            <a:ext cx="1336378" cy="2371666"/>
          </a:xfrm>
          <a:prstGeom prst="rect">
            <a:avLst/>
          </a:prstGeom>
        </p:spPr>
      </p:pic>
      <p:pic>
        <p:nvPicPr>
          <p:cNvPr id="10" name="Picture 9" descr="A person smiling at camera&#10;&#10;Description automatically generated">
            <a:extLst>
              <a:ext uri="{FF2B5EF4-FFF2-40B4-BE49-F238E27FC236}">
                <a16:creationId xmlns:a16="http://schemas.microsoft.com/office/drawing/2014/main" id="{ADE289A3-5C8E-C7BA-92C6-5A8B6EC77C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27491" y="1965788"/>
            <a:ext cx="2289337" cy="1709937"/>
          </a:xfrm>
          <a:prstGeom prst="rect">
            <a:avLst/>
          </a:prstGeom>
        </p:spPr>
      </p:pic>
      <p:pic>
        <p:nvPicPr>
          <p:cNvPr id="12" name="Picture 11" descr="A person wearing a lanyard and smiling&#10;&#10;Description automatically generated">
            <a:extLst>
              <a:ext uri="{FF2B5EF4-FFF2-40B4-BE49-F238E27FC236}">
                <a16:creationId xmlns:a16="http://schemas.microsoft.com/office/drawing/2014/main" id="{A24149EE-B3D5-DAE3-E551-6C41D03050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3059733" y="2048116"/>
            <a:ext cx="2289339" cy="1709938"/>
          </a:xfrm>
          <a:prstGeom prst="rect">
            <a:avLst/>
          </a:prstGeom>
        </p:spPr>
      </p:pic>
      <p:sp>
        <p:nvSpPr>
          <p:cNvPr id="16" name="TextBox 15">
            <a:extLst>
              <a:ext uri="{FF2B5EF4-FFF2-40B4-BE49-F238E27FC236}">
                <a16:creationId xmlns:a16="http://schemas.microsoft.com/office/drawing/2014/main" id="{D3039CB1-D504-03D4-3358-49170DFD9CD3}"/>
              </a:ext>
            </a:extLst>
          </p:cNvPr>
          <p:cNvSpPr txBox="1"/>
          <p:nvPr/>
        </p:nvSpPr>
        <p:spPr>
          <a:xfrm>
            <a:off x="3508699" y="4504820"/>
            <a:ext cx="1336378" cy="923330"/>
          </a:xfrm>
          <a:prstGeom prst="rect">
            <a:avLst/>
          </a:prstGeom>
          <a:noFill/>
        </p:spPr>
        <p:txBody>
          <a:bodyPr wrap="square" rtlCol="0">
            <a:spAutoFit/>
          </a:bodyPr>
          <a:lstStyle/>
          <a:p>
            <a:pPr algn="ctr"/>
            <a:r>
              <a:rPr lang="en-GB" dirty="0"/>
              <a:t>Miss </a:t>
            </a:r>
            <a:r>
              <a:rPr lang="en-GB" dirty="0" err="1"/>
              <a:t>Cotteril</a:t>
            </a:r>
            <a:endParaRPr lang="en-GB" dirty="0"/>
          </a:p>
          <a:p>
            <a:pPr algn="ctr"/>
            <a:r>
              <a:rPr lang="en-GB" dirty="0"/>
              <a:t>Rainbows</a:t>
            </a:r>
          </a:p>
        </p:txBody>
      </p:sp>
      <p:sp>
        <p:nvSpPr>
          <p:cNvPr id="17" name="TextBox 16">
            <a:extLst>
              <a:ext uri="{FF2B5EF4-FFF2-40B4-BE49-F238E27FC236}">
                <a16:creationId xmlns:a16="http://schemas.microsoft.com/office/drawing/2014/main" id="{DB7AF42B-8B40-21CC-3490-0B391F215BBD}"/>
              </a:ext>
            </a:extLst>
          </p:cNvPr>
          <p:cNvSpPr txBox="1"/>
          <p:nvPr/>
        </p:nvSpPr>
        <p:spPr>
          <a:xfrm>
            <a:off x="323527" y="4504818"/>
            <a:ext cx="1448619" cy="646331"/>
          </a:xfrm>
          <a:prstGeom prst="rect">
            <a:avLst/>
          </a:prstGeom>
          <a:noFill/>
        </p:spPr>
        <p:txBody>
          <a:bodyPr wrap="square" rtlCol="0">
            <a:spAutoFit/>
          </a:bodyPr>
          <a:lstStyle/>
          <a:p>
            <a:pPr algn="ctr"/>
            <a:r>
              <a:rPr lang="en-GB" dirty="0"/>
              <a:t>Miss Cox </a:t>
            </a:r>
            <a:r>
              <a:rPr lang="en-GB" dirty="0" err="1"/>
              <a:t>Sunshines</a:t>
            </a:r>
            <a:endParaRPr lang="en-GB" dirty="0"/>
          </a:p>
        </p:txBody>
      </p:sp>
    </p:spTree>
    <p:extLst>
      <p:ext uri="{BB962C8B-B14F-4D97-AF65-F5344CB8AC3E}">
        <p14:creationId xmlns:p14="http://schemas.microsoft.com/office/powerpoint/2010/main" val="1382527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590816" y="1556792"/>
          <a:ext cx="6573472" cy="47120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GB" dirty="0"/>
              <a:t>7 Areas of Development</a:t>
            </a:r>
          </a:p>
        </p:txBody>
      </p:sp>
    </p:spTree>
    <p:extLst>
      <p:ext uri="{BB962C8B-B14F-4D97-AF65-F5344CB8AC3E}">
        <p14:creationId xmlns:p14="http://schemas.microsoft.com/office/powerpoint/2010/main" val="3330680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3222" y="-104096"/>
            <a:ext cx="6131024" cy="868958"/>
          </a:xfrm>
        </p:spPr>
        <p:txBody>
          <a:bodyPr>
            <a:normAutofit/>
          </a:bodyPr>
          <a:lstStyle/>
          <a:p>
            <a:pPr algn="l" defTabSz="457200"/>
            <a:r>
              <a:rPr lang="en-GB" dirty="0"/>
              <a:t>Enabling Environment</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7594" y="3681792"/>
            <a:ext cx="3430870" cy="2573153"/>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376" y="3786648"/>
            <a:ext cx="3412043" cy="2559033"/>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1043608" y="3341090"/>
            <a:ext cx="2376264" cy="369332"/>
          </a:xfrm>
          <a:prstGeom prst="rect">
            <a:avLst/>
          </a:prstGeom>
          <a:noFill/>
        </p:spPr>
        <p:txBody>
          <a:bodyPr wrap="square" rtlCol="0">
            <a:spAutoFit/>
          </a:bodyPr>
          <a:lstStyle/>
          <a:p>
            <a:r>
              <a:rPr lang="en-GB" dirty="0">
                <a:latin typeface="+mj-lt"/>
              </a:rPr>
              <a:t>     Small World Area</a:t>
            </a:r>
          </a:p>
        </p:txBody>
      </p:sp>
      <p:sp>
        <p:nvSpPr>
          <p:cNvPr id="5" name="TextBox 4"/>
          <p:cNvSpPr txBox="1"/>
          <p:nvPr/>
        </p:nvSpPr>
        <p:spPr>
          <a:xfrm>
            <a:off x="5925293" y="3312460"/>
            <a:ext cx="2492787" cy="369332"/>
          </a:xfrm>
          <a:prstGeom prst="rect">
            <a:avLst/>
          </a:prstGeom>
          <a:noFill/>
        </p:spPr>
        <p:txBody>
          <a:bodyPr wrap="square" rtlCol="0">
            <a:spAutoFit/>
          </a:bodyPr>
          <a:lstStyle/>
          <a:p>
            <a:r>
              <a:rPr lang="en-GB" dirty="0"/>
              <a:t>  </a:t>
            </a:r>
            <a:r>
              <a:rPr lang="en-GB" dirty="0">
                <a:latin typeface="+mj-lt"/>
              </a:rPr>
              <a:t>Construction Area</a:t>
            </a:r>
          </a:p>
        </p:txBody>
      </p:sp>
      <p:sp>
        <p:nvSpPr>
          <p:cNvPr id="9" name="TextBox 8"/>
          <p:cNvSpPr txBox="1"/>
          <p:nvPr/>
        </p:nvSpPr>
        <p:spPr>
          <a:xfrm>
            <a:off x="647079" y="6345681"/>
            <a:ext cx="2592287" cy="369332"/>
          </a:xfrm>
          <a:prstGeom prst="rect">
            <a:avLst/>
          </a:prstGeom>
          <a:noFill/>
        </p:spPr>
        <p:txBody>
          <a:bodyPr wrap="square" rtlCol="0">
            <a:spAutoFit/>
          </a:bodyPr>
          <a:lstStyle/>
          <a:p>
            <a:r>
              <a:rPr lang="en-GB" dirty="0">
                <a:latin typeface="Comic Sans MS" panose="030F0702030302020204" pitchFamily="66" charset="0"/>
              </a:rPr>
              <a:t>          </a:t>
            </a:r>
            <a:r>
              <a:rPr lang="en-GB" dirty="0">
                <a:latin typeface="+mj-lt"/>
              </a:rPr>
              <a:t>Maths</a:t>
            </a:r>
            <a:r>
              <a:rPr lang="en-GB" dirty="0">
                <a:latin typeface="Comic Sans MS" panose="030F0702030302020204" pitchFamily="66" charset="0"/>
              </a:rPr>
              <a:t> </a:t>
            </a:r>
            <a:r>
              <a:rPr lang="en-GB" dirty="0">
                <a:latin typeface="+mj-lt"/>
              </a:rPr>
              <a:t>Area</a:t>
            </a:r>
          </a:p>
        </p:txBody>
      </p:sp>
      <p:sp>
        <p:nvSpPr>
          <p:cNvPr id="10" name="TextBox 9"/>
          <p:cNvSpPr txBox="1"/>
          <p:nvPr/>
        </p:nvSpPr>
        <p:spPr>
          <a:xfrm flipH="1">
            <a:off x="5778963" y="6422613"/>
            <a:ext cx="2492787" cy="369332"/>
          </a:xfrm>
          <a:prstGeom prst="rect">
            <a:avLst/>
          </a:prstGeom>
          <a:noFill/>
        </p:spPr>
        <p:txBody>
          <a:bodyPr wrap="square" rtlCol="0">
            <a:spAutoFit/>
          </a:bodyPr>
          <a:lstStyle/>
          <a:p>
            <a:r>
              <a:rPr lang="en-GB" dirty="0"/>
              <a:t>        </a:t>
            </a:r>
            <a:r>
              <a:rPr lang="en-GB" dirty="0">
                <a:latin typeface="+mj-lt"/>
              </a:rPr>
              <a:t>Writing Area</a:t>
            </a:r>
          </a:p>
        </p:txBody>
      </p:sp>
      <p:pic>
        <p:nvPicPr>
          <p:cNvPr id="14" name="Picture 13" descr="A picture containing indoor, wall, cabinetry, chest of drawers&#10;&#10;Description automatically generated">
            <a:extLst>
              <a:ext uri="{FF2B5EF4-FFF2-40B4-BE49-F238E27FC236}">
                <a16:creationId xmlns:a16="http://schemas.microsoft.com/office/drawing/2014/main" id="{53DF63A4-726C-C54F-9AF8-A5988395B0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5765649" y="1028028"/>
            <a:ext cx="2519413" cy="1881783"/>
          </a:xfrm>
          <a:prstGeom prst="rect">
            <a:avLst/>
          </a:prstGeom>
          <a:ln w="127000" cap="sq">
            <a:solidFill>
              <a:srgbClr val="0070C0"/>
            </a:solidFill>
            <a:miter lim="800000"/>
          </a:ln>
          <a:effectLst>
            <a:outerShdw blurRad="57150" dist="50800" dir="2700000" algn="tl" rotWithShape="0">
              <a:srgbClr val="000000">
                <a:alpha val="40000"/>
              </a:srgbClr>
            </a:outerShdw>
          </a:effectLst>
        </p:spPr>
      </p:pic>
      <p:pic>
        <p:nvPicPr>
          <p:cNvPr id="16" name="Picture 15" descr="A picture containing indoor, floor, shelf, furniture&#10;&#10;Description automatically generated">
            <a:extLst>
              <a:ext uri="{FF2B5EF4-FFF2-40B4-BE49-F238E27FC236}">
                <a16:creationId xmlns:a16="http://schemas.microsoft.com/office/drawing/2014/main" id="{187CF426-55F9-55D3-1459-48F4A57BDF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504" y="755298"/>
            <a:ext cx="3373097" cy="2519412"/>
          </a:xfrm>
          <a:prstGeom prst="rect">
            <a:avLst/>
          </a:prstGeom>
          <a:ln w="127000" cap="sq">
            <a:solidFill>
              <a:srgbClr val="0070C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685014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8" name="TextBox 7"/>
          <p:cNvSpPr txBox="1"/>
          <p:nvPr/>
        </p:nvSpPr>
        <p:spPr>
          <a:xfrm>
            <a:off x="575555" y="2898223"/>
            <a:ext cx="2665556" cy="369332"/>
          </a:xfrm>
          <a:prstGeom prst="rect">
            <a:avLst/>
          </a:prstGeom>
          <a:noFill/>
        </p:spPr>
        <p:txBody>
          <a:bodyPr wrap="square" rtlCol="0">
            <a:spAutoFit/>
          </a:bodyPr>
          <a:lstStyle/>
          <a:p>
            <a:r>
              <a:rPr lang="en-GB" dirty="0"/>
              <a:t>            </a:t>
            </a:r>
            <a:r>
              <a:rPr lang="en-GB" dirty="0">
                <a:latin typeface="+mj-lt"/>
              </a:rPr>
              <a:t>Making</a:t>
            </a:r>
            <a:r>
              <a:rPr lang="en-GB" dirty="0">
                <a:latin typeface="Comic Sans MS" panose="030F0702030302020204" pitchFamily="66" charset="0"/>
              </a:rPr>
              <a:t> </a:t>
            </a:r>
            <a:r>
              <a:rPr lang="en-GB" dirty="0">
                <a:latin typeface="+mj-lt"/>
              </a:rPr>
              <a:t>Area</a:t>
            </a:r>
          </a:p>
        </p:txBody>
      </p:sp>
      <p:sp>
        <p:nvSpPr>
          <p:cNvPr id="10" name="TextBox 9"/>
          <p:cNvSpPr txBox="1"/>
          <p:nvPr/>
        </p:nvSpPr>
        <p:spPr>
          <a:xfrm>
            <a:off x="6570153" y="2884519"/>
            <a:ext cx="2136973" cy="369332"/>
          </a:xfrm>
          <a:prstGeom prst="rect">
            <a:avLst/>
          </a:prstGeom>
          <a:noFill/>
        </p:spPr>
        <p:txBody>
          <a:bodyPr wrap="square" rtlCol="0">
            <a:spAutoFit/>
          </a:bodyPr>
          <a:lstStyle/>
          <a:p>
            <a:r>
              <a:rPr lang="en-GB" dirty="0">
                <a:latin typeface="+mj-lt"/>
              </a:rPr>
              <a:t>Reading Area</a:t>
            </a:r>
          </a:p>
        </p:txBody>
      </p:sp>
      <p:sp>
        <p:nvSpPr>
          <p:cNvPr id="11" name="TextBox 10"/>
          <p:cNvSpPr txBox="1"/>
          <p:nvPr/>
        </p:nvSpPr>
        <p:spPr>
          <a:xfrm>
            <a:off x="551684" y="6441784"/>
            <a:ext cx="2880320" cy="369332"/>
          </a:xfrm>
          <a:prstGeom prst="rect">
            <a:avLst/>
          </a:prstGeom>
          <a:noFill/>
        </p:spPr>
        <p:txBody>
          <a:bodyPr wrap="square" rtlCol="0">
            <a:spAutoFit/>
          </a:bodyPr>
          <a:lstStyle/>
          <a:p>
            <a:r>
              <a:rPr lang="en-GB" dirty="0">
                <a:latin typeface="Comic Sans MS" panose="030F0702030302020204" pitchFamily="66" charset="0"/>
              </a:rPr>
              <a:t>       </a:t>
            </a:r>
            <a:r>
              <a:rPr lang="en-GB" dirty="0">
                <a:latin typeface="+mj-lt"/>
              </a:rPr>
              <a:t>Water Shelf</a:t>
            </a:r>
          </a:p>
        </p:txBody>
      </p:sp>
      <p:sp>
        <p:nvSpPr>
          <p:cNvPr id="12" name="TextBox 11"/>
          <p:cNvSpPr txBox="1"/>
          <p:nvPr/>
        </p:nvSpPr>
        <p:spPr>
          <a:xfrm>
            <a:off x="6564311" y="6441784"/>
            <a:ext cx="2136972" cy="369332"/>
          </a:xfrm>
          <a:prstGeom prst="rect">
            <a:avLst/>
          </a:prstGeom>
          <a:noFill/>
        </p:spPr>
        <p:txBody>
          <a:bodyPr wrap="square" rtlCol="0">
            <a:spAutoFit/>
          </a:bodyPr>
          <a:lstStyle/>
          <a:p>
            <a:r>
              <a:rPr lang="en-GB" dirty="0">
                <a:latin typeface="Comic Sans MS" panose="030F0702030302020204" pitchFamily="66" charset="0"/>
              </a:rPr>
              <a:t>    </a:t>
            </a:r>
            <a:r>
              <a:rPr lang="en-GB" dirty="0">
                <a:latin typeface="+mj-lt"/>
              </a:rPr>
              <a:t>Home Corner</a:t>
            </a:r>
          </a:p>
        </p:txBody>
      </p:sp>
      <p:pic>
        <p:nvPicPr>
          <p:cNvPr id="9" name="Picture 8" descr="A room with a couch and books on the wall&#10;&#10;Description automatically generated with low confidence">
            <a:extLst>
              <a:ext uri="{FF2B5EF4-FFF2-40B4-BE49-F238E27FC236}">
                <a16:creationId xmlns:a16="http://schemas.microsoft.com/office/drawing/2014/main" id="{5553E03A-BFDB-CE9D-C5B8-F709B9CA10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670667" y="699366"/>
            <a:ext cx="2264369" cy="1691288"/>
          </a:xfrm>
          <a:prstGeom prst="rect">
            <a:avLst/>
          </a:prstGeom>
          <a:ln w="127000" cap="sq">
            <a:solidFill>
              <a:srgbClr val="0070C0"/>
            </a:solidFill>
            <a:miter lim="800000"/>
          </a:ln>
          <a:effectLst>
            <a:outerShdw blurRad="57150" dist="50800" dir="2700000" algn="tl" rotWithShape="0">
              <a:srgbClr val="000000">
                <a:alpha val="40000"/>
              </a:srgbClr>
            </a:outerShdw>
          </a:effectLst>
        </p:spPr>
      </p:pic>
      <p:pic>
        <p:nvPicPr>
          <p:cNvPr id="14" name="Picture 13" descr="A bulletin board with books on it&#10;&#10;Description automatically generated with low confidence">
            <a:extLst>
              <a:ext uri="{FF2B5EF4-FFF2-40B4-BE49-F238E27FC236}">
                <a16:creationId xmlns:a16="http://schemas.microsoft.com/office/drawing/2014/main" id="{965E76D9-76B0-A286-8DC7-30F9C7F9F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751937" y="703840"/>
            <a:ext cx="2264370" cy="1691289"/>
          </a:xfrm>
          <a:prstGeom prst="rect">
            <a:avLst/>
          </a:prstGeom>
          <a:ln w="127000" cap="sq">
            <a:solidFill>
              <a:srgbClr val="0070C0"/>
            </a:solidFill>
            <a:miter lim="800000"/>
          </a:ln>
          <a:effectLst>
            <a:outerShdw blurRad="57150" dist="50800" dir="2700000" algn="tl" rotWithShape="0">
              <a:srgbClr val="000000">
                <a:alpha val="40000"/>
              </a:srgbClr>
            </a:outerShdw>
          </a:effectLst>
        </p:spPr>
      </p:pic>
      <p:pic>
        <p:nvPicPr>
          <p:cNvPr id="16" name="Picture 15" descr="A picture containing indoor, shelving, furniture, box&#10;&#10;Description automatically generated">
            <a:extLst>
              <a:ext uri="{FF2B5EF4-FFF2-40B4-BE49-F238E27FC236}">
                <a16:creationId xmlns:a16="http://schemas.microsoft.com/office/drawing/2014/main" id="{7A8D5CA8-6F45-18B9-908C-88154288AB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11175" y="522857"/>
            <a:ext cx="2561336" cy="1913097"/>
          </a:xfrm>
          <a:prstGeom prst="rect">
            <a:avLst/>
          </a:prstGeom>
          <a:ln w="127000" cap="sq">
            <a:solidFill>
              <a:srgbClr val="0070C0"/>
            </a:solidFill>
            <a:miter lim="800000"/>
          </a:ln>
          <a:effectLst>
            <a:outerShdw blurRad="57150" dist="50800" dir="2700000" algn="tl" rotWithShape="0">
              <a:srgbClr val="000000">
                <a:alpha val="40000"/>
              </a:srgbClr>
            </a:outerShdw>
          </a:effectLst>
        </p:spPr>
      </p:pic>
      <p:pic>
        <p:nvPicPr>
          <p:cNvPr id="18" name="Picture 17" descr="A picture containing indoor, toy, wall, transparency&#10;&#10;Description automatically generated">
            <a:extLst>
              <a:ext uri="{FF2B5EF4-FFF2-40B4-BE49-F238E27FC236}">
                <a16:creationId xmlns:a16="http://schemas.microsoft.com/office/drawing/2014/main" id="{48748280-B180-A8C4-135B-BFEA0D7945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55300" y="3766894"/>
            <a:ext cx="2854282" cy="2131902"/>
          </a:xfrm>
          <a:prstGeom prst="rect">
            <a:avLst/>
          </a:prstGeom>
          <a:ln w="127000" cap="sq">
            <a:solidFill>
              <a:srgbClr val="0070C0"/>
            </a:solidFill>
            <a:miter lim="800000"/>
          </a:ln>
          <a:effectLst>
            <a:outerShdw blurRad="57150" dist="50800" dir="2700000" algn="tl" rotWithShape="0">
              <a:srgbClr val="000000">
                <a:alpha val="40000"/>
              </a:srgbClr>
            </a:outerShdw>
          </a:effectLst>
        </p:spPr>
      </p:pic>
      <p:pic>
        <p:nvPicPr>
          <p:cNvPr id="20" name="Picture 19" descr="A picture containing indoor, furniture, table, wall&#10;&#10;Description automatically generated">
            <a:extLst>
              <a:ext uri="{FF2B5EF4-FFF2-40B4-BE49-F238E27FC236}">
                <a16:creationId xmlns:a16="http://schemas.microsoft.com/office/drawing/2014/main" id="{5614C05F-1DB1-5884-57BC-5A7165EA51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5808043" y="3790189"/>
            <a:ext cx="2854279" cy="2131900"/>
          </a:xfrm>
          <a:prstGeom prst="rect">
            <a:avLst/>
          </a:prstGeom>
          <a:ln w="127000" cap="sq">
            <a:solidFill>
              <a:srgbClr val="0070C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216596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26430">
            <a:off x="294071" y="1190911"/>
            <a:ext cx="3228247" cy="2421185"/>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94968">
            <a:off x="265040" y="4062341"/>
            <a:ext cx="3239311" cy="2429483"/>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8100" t="3213" r="22353"/>
          <a:stretch/>
        </p:blipFill>
        <p:spPr>
          <a:xfrm>
            <a:off x="3059832" y="1988840"/>
            <a:ext cx="2831714" cy="3451950"/>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itle 5"/>
          <p:cNvSpPr>
            <a:spLocks noGrp="1"/>
          </p:cNvSpPr>
          <p:nvPr>
            <p:ph type="title"/>
          </p:nvPr>
        </p:nvSpPr>
        <p:spPr>
          <a:xfrm>
            <a:off x="377279" y="-78377"/>
            <a:ext cx="8229600" cy="1143000"/>
          </a:xfrm>
        </p:spPr>
        <p:txBody>
          <a:bodyPr/>
          <a:lstStyle/>
          <a:p>
            <a:r>
              <a:rPr lang="en-GB" dirty="0"/>
              <a:t>Investigating</a:t>
            </a:r>
          </a:p>
        </p:txBody>
      </p:sp>
      <p:pic>
        <p:nvPicPr>
          <p:cNvPr id="7" name="Picture 6" descr="A picture containing clothing, person, human face, child&#10;&#10;Description automatically generated">
            <a:extLst>
              <a:ext uri="{FF2B5EF4-FFF2-40B4-BE49-F238E27FC236}">
                <a16:creationId xmlns:a16="http://schemas.microsoft.com/office/drawing/2014/main" id="{95F47A54-5328-3E4E-D389-6CDECA12BF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903198">
            <a:off x="5725385" y="4225132"/>
            <a:ext cx="2905040" cy="2169814"/>
          </a:xfrm>
          <a:prstGeom prst="rect">
            <a:avLst/>
          </a:prstGeom>
          <a:ln w="127000" cap="sq">
            <a:solidFill>
              <a:srgbClr val="0070C0"/>
            </a:solidFill>
            <a:miter lim="800000"/>
          </a:ln>
          <a:effectLst>
            <a:outerShdw blurRad="57150" dist="50800" dir="2700000" algn="tl" rotWithShape="0">
              <a:srgbClr val="000000">
                <a:alpha val="40000"/>
              </a:srgbClr>
            </a:outerShdw>
          </a:effectLst>
        </p:spPr>
      </p:pic>
      <p:pic>
        <p:nvPicPr>
          <p:cNvPr id="10" name="Picture 9" descr="A group of children in a classroom&#10;&#10;Description automatically generated with low confidence">
            <a:extLst>
              <a:ext uri="{FF2B5EF4-FFF2-40B4-BE49-F238E27FC236}">
                <a16:creationId xmlns:a16="http://schemas.microsoft.com/office/drawing/2014/main" id="{4E741165-31C5-C2E2-088F-C1FE2E1E83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74545">
            <a:off x="5924768" y="1024575"/>
            <a:ext cx="2966782" cy="2215930"/>
          </a:xfrm>
          <a:prstGeom prst="rect">
            <a:avLst/>
          </a:prstGeom>
          <a:ln w="127000" cap="sq">
            <a:solidFill>
              <a:srgbClr val="0070C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172896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89999">
            <a:off x="5320106" y="3958108"/>
            <a:ext cx="3263127" cy="2447345"/>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84802">
            <a:off x="405600" y="440244"/>
            <a:ext cx="3083186" cy="2312389"/>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03573">
            <a:off x="5478953" y="508567"/>
            <a:ext cx="3228114" cy="2421085"/>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80809">
            <a:off x="370646" y="3959638"/>
            <a:ext cx="3266582" cy="2449937"/>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7784" y="2080136"/>
            <a:ext cx="3500727" cy="2625546"/>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053652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236" y="-99392"/>
            <a:ext cx="8229600" cy="1143000"/>
          </a:xfrm>
        </p:spPr>
        <p:txBody>
          <a:bodyPr/>
          <a:lstStyle/>
          <a:p>
            <a:r>
              <a:rPr lang="en-GB" dirty="0"/>
              <a:t>Small World Area</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98143">
            <a:off x="511022" y="3775689"/>
            <a:ext cx="3667231" cy="2750423"/>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9571" t="9925"/>
          <a:stretch/>
        </p:blipFill>
        <p:spPr>
          <a:xfrm rot="21266434">
            <a:off x="488472" y="1049558"/>
            <a:ext cx="3667231" cy="2739642"/>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t="10983" r="11619"/>
          <a:stretch/>
        </p:blipFill>
        <p:spPr>
          <a:xfrm rot="21257184">
            <a:off x="5234102" y="3882404"/>
            <a:ext cx="3334529" cy="2518856"/>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Two boys playing with toys&#10;&#10;Description automatically generated">
            <a:extLst>
              <a:ext uri="{FF2B5EF4-FFF2-40B4-BE49-F238E27FC236}">
                <a16:creationId xmlns:a16="http://schemas.microsoft.com/office/drawing/2014/main" id="{71756A78-E56B-D7F7-DAC6-244A2CE88B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020287">
            <a:off x="5618914" y="928621"/>
            <a:ext cx="2564904" cy="2564904"/>
          </a:xfrm>
          <a:prstGeom prst="rect">
            <a:avLst/>
          </a:prstGeom>
          <a:ln w="127000" cap="sq">
            <a:solidFill>
              <a:srgbClr val="0070C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7584139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rayons">
  <a:themeElements>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fontScheme name="Crayons">
      <a:majorFont>
        <a:latin typeface="Comic Sans MS"/>
        <a:ea typeface=""/>
        <a:cs typeface="Arial"/>
      </a:majorFont>
      <a:minorFont>
        <a:latin typeface="Comic Sans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Crayons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Crayons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Crayons 4">
        <a:dk1>
          <a:srgbClr val="808000"/>
        </a:dk1>
        <a:lt1>
          <a:srgbClr val="FFFFFF"/>
        </a:lt1>
        <a:dk2>
          <a:srgbClr val="336600"/>
        </a:dk2>
        <a:lt2>
          <a:srgbClr val="FFFFFF"/>
        </a:lt2>
        <a:accent1>
          <a:srgbClr val="99CC00"/>
        </a:accent1>
        <a:accent2>
          <a:srgbClr val="003300"/>
        </a:accent2>
        <a:accent3>
          <a:srgbClr val="ADB8AA"/>
        </a:accent3>
        <a:accent4>
          <a:srgbClr val="DADADA"/>
        </a:accent4>
        <a:accent5>
          <a:srgbClr val="CAE2AA"/>
        </a:accent5>
        <a:accent6>
          <a:srgbClr val="002D00"/>
        </a:accent6>
        <a:hlink>
          <a:srgbClr val="CCCC00"/>
        </a:hlink>
        <a:folHlink>
          <a:srgbClr val="CCFF33"/>
        </a:folHlink>
      </a:clrScheme>
      <a:clrMap bg1="dk2" tx1="lt1" bg2="dk1" tx2="lt2" accent1="accent1" accent2="accent2" accent3="accent3" accent4="accent4" accent5="accent5" accent6="accent6" hlink="hlink" folHlink="folHlink"/>
    </a:extraClrScheme>
    <a:extraClrScheme>
      <a:clrScheme name="Crayons 5">
        <a:dk1>
          <a:srgbClr val="808080"/>
        </a:dk1>
        <a:lt1>
          <a:srgbClr val="FFFFFF"/>
        </a:lt1>
        <a:dk2>
          <a:srgbClr val="003366"/>
        </a:dk2>
        <a:lt2>
          <a:srgbClr val="CCECFF"/>
        </a:lt2>
        <a:accent1>
          <a:srgbClr val="33CCCC"/>
        </a:accent1>
        <a:accent2>
          <a:srgbClr val="006699"/>
        </a:accent2>
        <a:accent3>
          <a:srgbClr val="AAADB8"/>
        </a:accent3>
        <a:accent4>
          <a:srgbClr val="DADADA"/>
        </a:accent4>
        <a:accent5>
          <a:srgbClr val="ADE2E2"/>
        </a:accent5>
        <a:accent6>
          <a:srgbClr val="005C8A"/>
        </a:accent6>
        <a:hlink>
          <a:srgbClr val="00FFFF"/>
        </a:hlink>
        <a:folHlink>
          <a:srgbClr val="0000FF"/>
        </a:folHlink>
      </a:clrScheme>
      <a:clrMap bg1="dk2" tx1="lt1" bg2="dk1" tx2="lt2" accent1="accent1" accent2="accent2" accent3="accent3" accent4="accent4" accent5="accent5" accent6="accent6" hlink="hlink" folHlink="folHlink"/>
    </a:extraClrScheme>
    <a:extraClrScheme>
      <a:clrScheme name="Crayons 6">
        <a:dk1>
          <a:srgbClr val="6666FF"/>
        </a:dk1>
        <a:lt1>
          <a:srgbClr val="FFFFFF"/>
        </a:lt1>
        <a:dk2>
          <a:srgbClr val="000066"/>
        </a:dk2>
        <a:lt2>
          <a:srgbClr val="FFFFFF"/>
        </a:lt2>
        <a:accent1>
          <a:srgbClr val="33CCFF"/>
        </a:accent1>
        <a:accent2>
          <a:srgbClr val="0000FF"/>
        </a:accent2>
        <a:accent3>
          <a:srgbClr val="AAAAB8"/>
        </a:accent3>
        <a:accent4>
          <a:srgbClr val="DADADA"/>
        </a:accent4>
        <a:accent5>
          <a:srgbClr val="ADE2FF"/>
        </a:accent5>
        <a:accent6>
          <a:srgbClr val="0000E7"/>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Crayons 7">
        <a:dk1>
          <a:srgbClr val="000000"/>
        </a:dk1>
        <a:lt1>
          <a:srgbClr val="FFFFFF"/>
        </a:lt1>
        <a:dk2>
          <a:srgbClr val="800080"/>
        </a:dk2>
        <a:lt2>
          <a:srgbClr val="FFFFFF"/>
        </a:lt2>
        <a:accent1>
          <a:srgbClr val="CC66FF"/>
        </a:accent1>
        <a:accent2>
          <a:srgbClr val="990099"/>
        </a:accent2>
        <a:accent3>
          <a:srgbClr val="C0AAC0"/>
        </a:accent3>
        <a:accent4>
          <a:srgbClr val="DADADA"/>
        </a:accent4>
        <a:accent5>
          <a:srgbClr val="E2B8FF"/>
        </a:accent5>
        <a:accent6>
          <a:srgbClr val="8A008A"/>
        </a:accent6>
        <a:hlink>
          <a:srgbClr val="FF9900"/>
        </a:hlink>
        <a:folHlink>
          <a:srgbClr val="FF3300"/>
        </a:folHlink>
      </a:clrScheme>
      <a:clrMap bg1="dk2" tx1="lt1" bg2="dk1" tx2="lt2" accent1="accent1" accent2="accent2" accent3="accent3" accent4="accent4" accent5="accent5" accent6="accent6" hlink="hlink" folHlink="folHlink"/>
    </a:extraClrScheme>
    <a:extraClrScheme>
      <a:clrScheme name="Crayons 8">
        <a:dk1>
          <a:srgbClr val="FF3300"/>
        </a:dk1>
        <a:lt1>
          <a:srgbClr val="FFFFFF"/>
        </a:lt1>
        <a:dk2>
          <a:srgbClr val="800000"/>
        </a:dk2>
        <a:lt2>
          <a:srgbClr val="FFFFCC"/>
        </a:lt2>
        <a:accent1>
          <a:srgbClr val="FF7C80"/>
        </a:accent1>
        <a:accent2>
          <a:srgbClr val="990000"/>
        </a:accent2>
        <a:accent3>
          <a:srgbClr val="C0AAAA"/>
        </a:accent3>
        <a:accent4>
          <a:srgbClr val="DADADA"/>
        </a:accent4>
        <a:accent5>
          <a:srgbClr val="FFBFC0"/>
        </a:accent5>
        <a:accent6>
          <a:srgbClr val="8A0000"/>
        </a:accent6>
        <a:hlink>
          <a:srgbClr val="FF66CC"/>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D23284D6F3904E96CBD2D87EBC73E4" ma:contentTypeVersion="18" ma:contentTypeDescription="Create a new document." ma:contentTypeScope="" ma:versionID="1fc664bebcdb35c694a8ad2f5c1e07fe">
  <xsd:schema xmlns:xsd="http://www.w3.org/2001/XMLSchema" xmlns:xs="http://www.w3.org/2001/XMLSchema" xmlns:p="http://schemas.microsoft.com/office/2006/metadata/properties" xmlns:ns2="f2eec3ef-2267-4ac8-acb0-571fe3be98b2" xmlns:ns3="18ecc842-1c73-40fb-bfb6-2fe7688eeea8" targetNamespace="http://schemas.microsoft.com/office/2006/metadata/properties" ma:root="true" ma:fieldsID="05303893c0cc69e9085bbaa372ffdcdd" ns2:_="" ns3:_="">
    <xsd:import namespace="f2eec3ef-2267-4ac8-acb0-571fe3be98b2"/>
    <xsd:import namespace="18ecc842-1c73-40fb-bfb6-2fe7688eeea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LengthInSecond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eec3ef-2267-4ac8-acb0-571fe3be98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b8bf2ae-68fd-413e-8dbe-708d90cc8ff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8ecc842-1c73-40fb-bfb6-2fe7688eeea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9b805b65-2d2c-44c3-8199-6b6bb0ac14e7}" ma:internalName="TaxCatchAll" ma:showField="CatchAllData" ma:web="18ecc842-1c73-40fb-bfb6-2fe7688eeea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2eec3ef-2267-4ac8-acb0-571fe3be98b2">
      <Terms xmlns="http://schemas.microsoft.com/office/infopath/2007/PartnerControls"/>
    </lcf76f155ced4ddcb4097134ff3c332f>
    <TaxCatchAll xmlns="18ecc842-1c73-40fb-bfb6-2fe7688eeea8"/>
  </documentManagement>
</p:properties>
</file>

<file path=customXml/itemProps1.xml><?xml version="1.0" encoding="utf-8"?>
<ds:datastoreItem xmlns:ds="http://schemas.openxmlformats.org/officeDocument/2006/customXml" ds:itemID="{16C6A116-B577-463F-BA6E-3FF61AC720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eec3ef-2267-4ac8-acb0-571fe3be98b2"/>
    <ds:schemaRef ds:uri="18ecc842-1c73-40fb-bfb6-2fe7688eee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4BBEA04-0C4E-4143-A1ED-136AA83A8F08}">
  <ds:schemaRefs>
    <ds:schemaRef ds:uri="http://schemas.microsoft.com/sharepoint/v3/contenttype/forms"/>
  </ds:schemaRefs>
</ds:datastoreItem>
</file>

<file path=customXml/itemProps3.xml><?xml version="1.0" encoding="utf-8"?>
<ds:datastoreItem xmlns:ds="http://schemas.openxmlformats.org/officeDocument/2006/customXml" ds:itemID="{E27E1A1B-C334-4689-B4CE-92DA2E165BCB}">
  <ds:schemaRefs>
    <ds:schemaRef ds:uri="http://schemas.microsoft.com/office/2006/documentManagement/types"/>
    <ds:schemaRef ds:uri="http://purl.org/dc/terms/"/>
    <ds:schemaRef ds:uri="http://schemas.openxmlformats.org/package/2006/metadata/core-properties"/>
    <ds:schemaRef ds:uri="http://purl.org/dc/dcmitype/"/>
    <ds:schemaRef ds:uri="http://www.w3.org/XML/1998/namespace"/>
    <ds:schemaRef ds:uri="http://schemas.microsoft.com/office/infopath/2007/PartnerControls"/>
    <ds:schemaRef ds:uri="18ecc842-1c73-40fb-bfb6-2fe7688eeea8"/>
    <ds:schemaRef ds:uri="f2eec3ef-2267-4ac8-acb0-571fe3be98b2"/>
    <ds:schemaRef ds:uri="http://schemas.microsoft.com/office/2006/metadata/properties"/>
    <ds:schemaRef ds:uri="http://purl.org/dc/elements/1.1/"/>
  </ds:schemaRefs>
</ds:datastoreItem>
</file>

<file path=docMetadata/LabelInfo.xml><?xml version="1.0" encoding="utf-8"?>
<clbl:labelList xmlns:clbl="http://schemas.microsoft.com/office/2020/mipLabelMetadata">
  <clbl:label id="{a2f1665d-1208-4262-afdc-d0fb324900b2}" enabled="0" method="" siteId="{a2f1665d-1208-4262-afdc-d0fb324900b2}" removed="1"/>
</clbl:labelList>
</file>

<file path=docProps/app.xml><?xml version="1.0" encoding="utf-8"?>
<Properties xmlns="http://schemas.openxmlformats.org/officeDocument/2006/extended-properties" xmlns:vt="http://schemas.openxmlformats.org/officeDocument/2006/docPropsVTypes">
  <TotalTime>9426</TotalTime>
  <Words>1106</Words>
  <Application>Microsoft Office PowerPoint</Application>
  <PresentationFormat>On-screen Show (4:3)</PresentationFormat>
  <Paragraphs>163</Paragraphs>
  <Slides>23</Slides>
  <Notes>20</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23</vt:i4>
      </vt:variant>
    </vt:vector>
  </HeadingPairs>
  <TitlesOfParts>
    <vt:vector size="34" baseType="lpstr">
      <vt:lpstr>Arial</vt:lpstr>
      <vt:lpstr>Berlin Sans FB</vt:lpstr>
      <vt:lpstr>Calibri</vt:lpstr>
      <vt:lpstr>Comic Sans MS</vt:lpstr>
      <vt:lpstr>Sassoon Infant Std</vt:lpstr>
      <vt:lpstr>Office Theme</vt:lpstr>
      <vt:lpstr>Custom Design</vt:lpstr>
      <vt:lpstr>1_Crayons</vt:lpstr>
      <vt:lpstr>1_Office Theme</vt:lpstr>
      <vt:lpstr>3_Office Theme</vt:lpstr>
      <vt:lpstr>4_Office Theme</vt:lpstr>
      <vt:lpstr>The Foundation Stage Curriculum</vt:lpstr>
      <vt:lpstr>Reception Teachers</vt:lpstr>
      <vt:lpstr>Foundation Teaching Assistants</vt:lpstr>
      <vt:lpstr>7 Areas of Development</vt:lpstr>
      <vt:lpstr>Enabling Environment</vt:lpstr>
      <vt:lpstr>PowerPoint Presentation</vt:lpstr>
      <vt:lpstr>Investigating</vt:lpstr>
      <vt:lpstr>PowerPoint Presentation</vt:lpstr>
      <vt:lpstr>Small World Area</vt:lpstr>
      <vt:lpstr>Role Play</vt:lpstr>
      <vt:lpstr>Physical Development</vt:lpstr>
      <vt:lpstr>Finger Gym</vt:lpstr>
      <vt:lpstr>Writing</vt:lpstr>
      <vt:lpstr>PowerPoint Presentation</vt:lpstr>
      <vt:lpstr>Mathematics</vt:lpstr>
      <vt:lpstr>Shape, Space and Measure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Foundation Stage Curriculum</dc:title>
  <dc:creator>Teacher</dc:creator>
  <cp:lastModifiedBy>Maria Simister</cp:lastModifiedBy>
  <cp:revision>162</cp:revision>
  <cp:lastPrinted>2017-06-28T16:05:50Z</cp:lastPrinted>
  <dcterms:created xsi:type="dcterms:W3CDTF">2014-06-16T19:22:54Z</dcterms:created>
  <dcterms:modified xsi:type="dcterms:W3CDTF">2023-07-05T17:58:00Z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0x010100C9D23284D6F3904E96CBD2D87EBC73E4</vt:lpwstr>
  </property>
  <property fmtid="{D5CDD505-2E9C-101B-9397-08002B2CF9AE}" pid="3" name="MediaServiceImageTags">
    <vt:lpwstr/>
  </property>
</Properties>
</file>